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5018" r:id="rId1"/>
  </p:sldMasterIdLst>
  <p:notesMasterIdLst>
    <p:notesMasterId r:id="rId18"/>
  </p:notesMasterIdLst>
  <p:sldIdLst>
    <p:sldId id="278" r:id="rId2"/>
    <p:sldId id="257" r:id="rId3"/>
    <p:sldId id="258" r:id="rId4"/>
    <p:sldId id="259" r:id="rId5"/>
    <p:sldId id="260" r:id="rId6"/>
    <p:sldId id="262" r:id="rId7"/>
    <p:sldId id="263" r:id="rId8"/>
    <p:sldId id="264" r:id="rId9"/>
    <p:sldId id="265" r:id="rId10"/>
    <p:sldId id="279" r:id="rId11"/>
    <p:sldId id="280" r:id="rId12"/>
    <p:sldId id="266" r:id="rId13"/>
    <p:sldId id="267" r:id="rId14"/>
    <p:sldId id="270" r:id="rId15"/>
    <p:sldId id="276" r:id="rId16"/>
    <p:sldId id="277" r:id="rId17"/>
  </p:sldIdLst>
  <p:sldSz cx="9144000" cy="5143500" type="screen16x9"/>
  <p:notesSz cx="7010400" cy="9296400"/>
  <p:embeddedFontLst>
    <p:embeddedFont>
      <p:font typeface="Calibri" panose="020F0502020204030204" pitchFamily="34" charset="0"/>
      <p:regular r:id="rId19"/>
      <p:bold r:id="rId20"/>
      <p:italic r:id="rId21"/>
      <p:boldItalic r:id="rId22"/>
    </p:embeddedFont>
    <p:embeddedFont>
      <p:font typeface="Corbel" panose="020B0503020204020204" pitchFamily="34" charset="0"/>
      <p:regular r:id="rId23"/>
      <p:bold r:id="rId24"/>
      <p:italic r:id="rId25"/>
      <p:boldItalic r:id="rId26"/>
    </p:embeddedFont>
    <p:embeddedFont>
      <p:font typeface="Denk One" panose="020B0604020202020204" charset="0"/>
      <p:regular r:id="rId27"/>
    </p:embeddedFont>
    <p:embeddedFont>
      <p:font typeface="Fira Sans Extra Condensed" panose="020B0604020202020204" charset="0"/>
      <p:regular r:id="rId28"/>
      <p:bold r:id="rId29"/>
      <p:italic r:id="rId30"/>
      <p:boldItalic r:id="rId31"/>
    </p:embeddedFont>
    <p:embeddedFont>
      <p:font typeface="Jameel Noori Nastaleeq" panose="02000503000000020004" pitchFamily="2" charset="-78"/>
      <p:regular r:id="rId32"/>
    </p:embeddedFont>
    <p:embeddedFont>
      <p:font typeface="Orbitron" panose="020B0604020202020204" charset="0"/>
      <p:regular r:id="rId33"/>
      <p:bold r:id="rId34"/>
    </p:embeddedFont>
    <p:embeddedFont>
      <p:font typeface="Tahoma" panose="020B0604030504040204" pitchFamily="34" charset="0"/>
      <p:regular r:id="rId35"/>
      <p:bold r:id="rId36"/>
    </p:embeddedFont>
    <p:embeddedFont>
      <p:font typeface="Trebuchet MS" panose="020B0603020202020204" pitchFamily="34" charset="0"/>
      <p:regular r:id="rId37"/>
      <p:bold r:id="rId38"/>
      <p:italic r:id="rId39"/>
      <p:boldItalic r:id="rId40"/>
    </p:embeddedFont>
    <p:embeddedFont>
      <p:font typeface="Wingdings 3" panose="05040102010807070707" pitchFamily="18" charset="2"/>
      <p:regular r:id="rId4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82F8794-1411-4626-8833-E311E634526E}">
          <p14:sldIdLst>
            <p14:sldId id="278"/>
            <p14:sldId id="257"/>
          </p14:sldIdLst>
        </p14:section>
        <p14:section name="Untitled Section" id="{8B3B1DFE-E30F-4931-A0E4-77261ECCB9DA}">
          <p14:sldIdLst>
            <p14:sldId id="258"/>
            <p14:sldId id="259"/>
            <p14:sldId id="260"/>
            <p14:sldId id="262"/>
            <p14:sldId id="263"/>
            <p14:sldId id="264"/>
            <p14:sldId id="265"/>
            <p14:sldId id="279"/>
            <p14:sldId id="280"/>
            <p14:sldId id="266"/>
            <p14:sldId id="267"/>
            <p14:sldId id="270"/>
            <p14:sldId id="276"/>
            <p14:sldId id="277"/>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oid Developer" initials="AD" lastIdx="4" clrIdx="0">
    <p:extLst>
      <p:ext uri="{19B8F6BF-5375-455C-9EA6-DF929625EA0E}">
        <p15:presenceInfo xmlns:p15="http://schemas.microsoft.com/office/powerpoint/2012/main" userId="6c390ad093ed4ac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E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11098E7-9EDA-4BBE-9F4F-74DF11ECE21E}">
  <a:tblStyle styleId="{F11098E7-9EDA-4BBE-9F4F-74DF11ECE21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660"/>
  </p:normalViewPr>
  <p:slideViewPr>
    <p:cSldViewPr snapToGrid="0">
      <p:cViewPr varScale="1">
        <p:scale>
          <a:sx n="107" d="100"/>
          <a:sy n="107" d="100"/>
        </p:scale>
        <p:origin x="778"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font" Target="fonts/font22.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46" Type="http://schemas.openxmlformats.org/officeDocument/2006/relationships/tableStyles" Target="tableStyles.xml"/><Relationship Id="rId20" Type="http://schemas.openxmlformats.org/officeDocument/2006/relationships/font" Target="fonts/font2.fntdata"/><Relationship Id="rId41"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1041" y="4415790"/>
            <a:ext cx="5608320" cy="4183380"/>
          </a:xfrm>
          <a:prstGeom prst="rect">
            <a:avLst/>
          </a:prstGeom>
          <a:noFill/>
          <a:ln>
            <a:noFill/>
          </a:ln>
        </p:spPr>
        <p:txBody>
          <a:bodyPr spcFirstLastPara="1" wrap="square" lIns="93162" tIns="93162" rIns="93162" bIns="931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gcc9050bdf8_0_16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3" name="Google Shape;1293;gcc9050bdf8_0_162: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1"/>
        <p:cNvGrpSpPr/>
        <p:nvPr/>
      </p:nvGrpSpPr>
      <p:grpSpPr>
        <a:xfrm>
          <a:off x="0" y="0"/>
          <a:ext cx="0" cy="0"/>
          <a:chOff x="0" y="0"/>
          <a:chExt cx="0" cy="0"/>
        </a:xfrm>
      </p:grpSpPr>
      <p:sp>
        <p:nvSpPr>
          <p:cNvPr id="1642" name="Google Shape;1642;g1109615dbae_0_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3" name="Google Shape;1643;g1109615dbae_0_0: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2"/>
        <p:cNvGrpSpPr/>
        <p:nvPr/>
      </p:nvGrpSpPr>
      <p:grpSpPr>
        <a:xfrm>
          <a:off x="0" y="0"/>
          <a:ext cx="0" cy="0"/>
          <a:chOff x="0" y="0"/>
          <a:chExt cx="0" cy="0"/>
        </a:xfrm>
      </p:grpSpPr>
      <p:sp>
        <p:nvSpPr>
          <p:cNvPr id="1763" name="Google Shape;1763;gcc9050bdf8_0_366: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4" name="Google Shape;1764;gcc9050bdf8_0_366: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0"/>
        <p:cNvGrpSpPr/>
        <p:nvPr/>
      </p:nvGrpSpPr>
      <p:grpSpPr>
        <a:xfrm>
          <a:off x="0" y="0"/>
          <a:ext cx="0" cy="0"/>
          <a:chOff x="0" y="0"/>
          <a:chExt cx="0" cy="0"/>
        </a:xfrm>
      </p:grpSpPr>
      <p:sp>
        <p:nvSpPr>
          <p:cNvPr id="1971" name="Google Shape;1971;g110ff055ec4_0_72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2" name="Google Shape;1972;g110ff055ec4_0_724: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0"/>
        <p:cNvGrpSpPr/>
        <p:nvPr/>
      </p:nvGrpSpPr>
      <p:grpSpPr>
        <a:xfrm>
          <a:off x="0" y="0"/>
          <a:ext cx="0" cy="0"/>
          <a:chOff x="0" y="0"/>
          <a:chExt cx="0" cy="0"/>
        </a:xfrm>
      </p:grpSpPr>
      <p:sp>
        <p:nvSpPr>
          <p:cNvPr id="1301" name="Google Shape;1301;gf60122e166_0_57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2" name="Google Shape;1302;gf60122e166_0_574: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5"/>
        <p:cNvGrpSpPr/>
        <p:nvPr/>
      </p:nvGrpSpPr>
      <p:grpSpPr>
        <a:xfrm>
          <a:off x="0" y="0"/>
          <a:ext cx="0" cy="0"/>
          <a:chOff x="0" y="0"/>
          <a:chExt cx="0" cy="0"/>
        </a:xfrm>
      </p:grpSpPr>
      <p:sp>
        <p:nvSpPr>
          <p:cNvPr id="1356" name="Google Shape;1356;gcc9050bdf8_0_228: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7" name="Google Shape;1357;gcc9050bdf8_0_228: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8"/>
        <p:cNvGrpSpPr/>
        <p:nvPr/>
      </p:nvGrpSpPr>
      <p:grpSpPr>
        <a:xfrm>
          <a:off x="0" y="0"/>
          <a:ext cx="0" cy="0"/>
          <a:chOff x="0" y="0"/>
          <a:chExt cx="0" cy="0"/>
        </a:xfrm>
      </p:grpSpPr>
      <p:sp>
        <p:nvSpPr>
          <p:cNvPr id="1389" name="Google Shape;1389;gcc9050bdf8_0_234: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0" name="Google Shape;1390;gcc9050bdf8_0_234: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1"/>
        <p:cNvGrpSpPr/>
        <p:nvPr/>
      </p:nvGrpSpPr>
      <p:grpSpPr>
        <a:xfrm>
          <a:off x="0" y="0"/>
          <a:ext cx="0" cy="0"/>
          <a:chOff x="0" y="0"/>
          <a:chExt cx="0" cy="0"/>
        </a:xfrm>
      </p:grpSpPr>
      <p:sp>
        <p:nvSpPr>
          <p:cNvPr id="1482" name="Google Shape;1482;g1109615dbae_0_490: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3" name="Google Shape;1483;g1109615dbae_0_490: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9"/>
        <p:cNvGrpSpPr/>
        <p:nvPr/>
      </p:nvGrpSpPr>
      <p:grpSpPr>
        <a:xfrm>
          <a:off x="0" y="0"/>
          <a:ext cx="0" cy="0"/>
          <a:chOff x="0" y="0"/>
          <a:chExt cx="0" cy="0"/>
        </a:xfrm>
      </p:grpSpPr>
      <p:sp>
        <p:nvSpPr>
          <p:cNvPr id="1530" name="Google Shape;1530;gcc9050bdf8_0_19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1" name="Google Shape;1531;gcc9050bdf8_0_195: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2"/>
        <p:cNvGrpSpPr/>
        <p:nvPr/>
      </p:nvGrpSpPr>
      <p:grpSpPr>
        <a:xfrm>
          <a:off x="0" y="0"/>
          <a:ext cx="0" cy="0"/>
          <a:chOff x="0" y="0"/>
          <a:chExt cx="0" cy="0"/>
        </a:xfrm>
      </p:grpSpPr>
      <p:sp>
        <p:nvSpPr>
          <p:cNvPr id="1543" name="Google Shape;1543;g10cb08aead6_0_70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4" name="Google Shape;1544;g10cb08aead6_0_705: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8"/>
        <p:cNvGrpSpPr/>
        <p:nvPr/>
      </p:nvGrpSpPr>
      <p:grpSpPr>
        <a:xfrm>
          <a:off x="0" y="0"/>
          <a:ext cx="0" cy="0"/>
          <a:chOff x="0" y="0"/>
          <a:chExt cx="0" cy="0"/>
        </a:xfrm>
      </p:grpSpPr>
      <p:sp>
        <p:nvSpPr>
          <p:cNvPr id="1589" name="Google Shape;1589;gcc9050bdf8_0_222: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0" name="Google Shape;1590;gcc9050bdf8_0_222: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g10cb08aead6_0_1: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1" name="Google Shape;1611;g10cb08aead6_0_1:notes"/>
          <p:cNvSpPr txBox="1">
            <a:spLocks noGrp="1"/>
          </p:cNvSpPr>
          <p:nvPr>
            <p:ph type="body" idx="1"/>
          </p:nvPr>
        </p:nvSpPr>
        <p:spPr>
          <a:xfrm>
            <a:off x="701041" y="4415790"/>
            <a:ext cx="5608320" cy="4183380"/>
          </a:xfrm>
          <a:prstGeom prst="rect">
            <a:avLst/>
          </a:prstGeom>
        </p:spPr>
        <p:txBody>
          <a:bodyPr spcFirstLastPara="1" wrap="square" lIns="93162" tIns="93162" rIns="93162" bIns="93162" anchor="t" anchorCtr="0">
            <a:noAutofit/>
          </a:bodyPr>
          <a:lstStyle/>
          <a:p>
            <a:pPr marL="0" indent="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nchor="t"/>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5775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04932945"/>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3352800"/>
            <a:ext cx="6447501" cy="1178222"/>
          </a:xfrm>
        </p:spPr>
        <p:txBody>
          <a:bodyPr anchor="ctr">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latin typeface="Arial"/>
              </a:rPr>
              <a:t>”</a:t>
            </a:r>
            <a:endParaRPr lang="en-US" sz="1350" dirty="0">
              <a:solidFill>
                <a:schemeClr val="accent1">
                  <a:lumMod val="60000"/>
                  <a:lumOff val="40000"/>
                </a:schemeClr>
              </a:solidFill>
              <a:latin typeface="Arial"/>
            </a:endParaRPr>
          </a:p>
        </p:txBody>
      </p:sp>
    </p:spTree>
    <p:extLst>
      <p:ext uri="{BB962C8B-B14F-4D97-AF65-F5344CB8AC3E}">
        <p14:creationId xmlns:p14="http://schemas.microsoft.com/office/powerpoint/2010/main" val="252223625"/>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73573534"/>
      </p:ext>
    </p:extLst>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406403" y="592784"/>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669758" y="2164917"/>
            <a:ext cx="457200" cy="438582"/>
          </a:xfrm>
          <a:prstGeom prst="rect">
            <a:avLst/>
          </a:prstGeom>
        </p:spPr>
        <p:txBody>
          <a:bodyPr vert="horz" lIns="68580" tIns="34290" rIns="68580" bIns="34290" rtlCol="0" anchor="ctr">
            <a:noAutofit/>
          </a:bodyPr>
          <a:lstStyle/>
          <a:p>
            <a:pPr lvl="0"/>
            <a:r>
              <a:rPr lang="en-US" sz="6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65516240"/>
      </p:ext>
    </p:extLst>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3" name="Text Placeholder 2"/>
          <p:cNvSpPr>
            <a:spLocks noGrp="1"/>
          </p:cNvSpPr>
          <p:nvPr>
            <p:ph type="body" idx="1"/>
          </p:nvPr>
        </p:nvSpPr>
        <p:spPr>
          <a:xfrm>
            <a:off x="508001" y="3395586"/>
            <a:ext cx="6447501" cy="1135436"/>
          </a:xfrm>
        </p:spPr>
        <p:txBody>
          <a:bodyPr anchor="t">
            <a:normAutofit/>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34983391"/>
      </p:ext>
    </p:extLst>
  </p:cSld>
  <p:clrMapOvr>
    <a:masterClrMapping/>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243227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2650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8"/>
        <p:cNvGrpSpPr/>
        <p:nvPr/>
      </p:nvGrpSpPr>
      <p:grpSpPr>
        <a:xfrm>
          <a:off x="0" y="0"/>
          <a:ext cx="0" cy="0"/>
          <a:chOff x="0" y="0"/>
          <a:chExt cx="0" cy="0"/>
        </a:xfrm>
      </p:grpSpPr>
      <p:sp>
        <p:nvSpPr>
          <p:cNvPr id="53" name="Google Shape;53;p4"/>
          <p:cNvSpPr txBox="1">
            <a:spLocks noGrp="1"/>
          </p:cNvSpPr>
          <p:nvPr>
            <p:ph type="title"/>
          </p:nvPr>
        </p:nvSpPr>
        <p:spPr>
          <a:xfrm>
            <a:off x="720000" y="694814"/>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4" name="Google Shape;54;p4"/>
          <p:cNvSpPr txBox="1">
            <a:spLocks noGrp="1"/>
          </p:cNvSpPr>
          <p:nvPr>
            <p:ph type="body" idx="1"/>
          </p:nvPr>
        </p:nvSpPr>
        <p:spPr>
          <a:xfrm>
            <a:off x="720000" y="1152475"/>
            <a:ext cx="7704000" cy="3450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Tree>
    <p:extLst>
      <p:ext uri="{BB962C8B-B14F-4D97-AF65-F5344CB8AC3E}">
        <p14:creationId xmlns:p14="http://schemas.microsoft.com/office/powerpoint/2010/main" val="2700657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76"/>
        <p:cNvGrpSpPr/>
        <p:nvPr/>
      </p:nvGrpSpPr>
      <p:grpSpPr>
        <a:xfrm>
          <a:off x="0" y="0"/>
          <a:ext cx="0" cy="0"/>
          <a:chOff x="0" y="0"/>
          <a:chExt cx="0" cy="0"/>
        </a:xfrm>
      </p:grpSpPr>
      <p:sp>
        <p:nvSpPr>
          <p:cNvPr id="291" name="Google Shape;291;p20"/>
          <p:cNvSpPr txBox="1">
            <a:spLocks noGrp="1"/>
          </p:cNvSpPr>
          <p:nvPr>
            <p:ph type="ctrTitle"/>
          </p:nvPr>
        </p:nvSpPr>
        <p:spPr>
          <a:xfrm>
            <a:off x="4884802" y="687900"/>
            <a:ext cx="34890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800">
                <a:solidFill>
                  <a:schemeClr val="dk1"/>
                </a:solidFill>
              </a:defRPr>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292" name="Google Shape;292;p20"/>
          <p:cNvSpPr txBox="1">
            <a:spLocks noGrp="1"/>
          </p:cNvSpPr>
          <p:nvPr>
            <p:ph type="subTitle" idx="1"/>
          </p:nvPr>
        </p:nvSpPr>
        <p:spPr>
          <a:xfrm>
            <a:off x="4884806" y="1054907"/>
            <a:ext cx="3387000" cy="49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293" name="Google Shape;293;p20"/>
          <p:cNvSpPr txBox="1">
            <a:spLocks noGrp="1"/>
          </p:cNvSpPr>
          <p:nvPr>
            <p:ph type="title" idx="2" hasCustomPrompt="1"/>
          </p:nvPr>
        </p:nvSpPr>
        <p:spPr>
          <a:xfrm>
            <a:off x="3900975" y="685907"/>
            <a:ext cx="983700" cy="86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294" name="Google Shape;294;p20"/>
          <p:cNvSpPr txBox="1">
            <a:spLocks noGrp="1"/>
          </p:cNvSpPr>
          <p:nvPr>
            <p:ph type="ctrTitle" idx="3"/>
          </p:nvPr>
        </p:nvSpPr>
        <p:spPr>
          <a:xfrm>
            <a:off x="4884822" y="1702321"/>
            <a:ext cx="34890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800">
                <a:solidFill>
                  <a:schemeClr val="dk1"/>
                </a:solidFill>
              </a:defRPr>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295" name="Google Shape;295;p20"/>
          <p:cNvSpPr txBox="1">
            <a:spLocks noGrp="1"/>
          </p:cNvSpPr>
          <p:nvPr>
            <p:ph type="subTitle" idx="4"/>
          </p:nvPr>
        </p:nvSpPr>
        <p:spPr>
          <a:xfrm>
            <a:off x="4884825" y="2072152"/>
            <a:ext cx="3386700" cy="49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296" name="Google Shape;296;p20"/>
          <p:cNvSpPr txBox="1">
            <a:spLocks noGrp="1"/>
          </p:cNvSpPr>
          <p:nvPr>
            <p:ph type="title" idx="5" hasCustomPrompt="1"/>
          </p:nvPr>
        </p:nvSpPr>
        <p:spPr>
          <a:xfrm>
            <a:off x="3900975" y="1703097"/>
            <a:ext cx="983700" cy="86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297" name="Google Shape;297;p20"/>
          <p:cNvSpPr txBox="1">
            <a:spLocks noGrp="1"/>
          </p:cNvSpPr>
          <p:nvPr>
            <p:ph type="ctrTitle" idx="6"/>
          </p:nvPr>
        </p:nvSpPr>
        <p:spPr>
          <a:xfrm>
            <a:off x="4884800" y="2716750"/>
            <a:ext cx="34890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1800">
                <a:solidFill>
                  <a:schemeClr val="dk1"/>
                </a:solidFill>
              </a:defRPr>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298" name="Google Shape;298;p20"/>
          <p:cNvSpPr txBox="1">
            <a:spLocks noGrp="1"/>
          </p:cNvSpPr>
          <p:nvPr>
            <p:ph type="subTitle" idx="7"/>
          </p:nvPr>
        </p:nvSpPr>
        <p:spPr>
          <a:xfrm>
            <a:off x="4884806" y="3082546"/>
            <a:ext cx="3387000" cy="49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299" name="Google Shape;299;p20"/>
          <p:cNvSpPr txBox="1">
            <a:spLocks noGrp="1"/>
          </p:cNvSpPr>
          <p:nvPr>
            <p:ph type="title" idx="8" hasCustomPrompt="1"/>
          </p:nvPr>
        </p:nvSpPr>
        <p:spPr>
          <a:xfrm>
            <a:off x="3900975" y="2708167"/>
            <a:ext cx="983700" cy="867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300" name="Google Shape;300;p20"/>
          <p:cNvSpPr txBox="1">
            <a:spLocks noGrp="1"/>
          </p:cNvSpPr>
          <p:nvPr>
            <p:ph type="subTitle" idx="9"/>
          </p:nvPr>
        </p:nvSpPr>
        <p:spPr>
          <a:xfrm>
            <a:off x="4884804" y="4105722"/>
            <a:ext cx="3386700" cy="4929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chemeClr val="dk1"/>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301" name="Google Shape;301;p20"/>
          <p:cNvSpPr txBox="1">
            <a:spLocks noGrp="1"/>
          </p:cNvSpPr>
          <p:nvPr>
            <p:ph type="title" idx="13" hasCustomPrompt="1"/>
          </p:nvPr>
        </p:nvSpPr>
        <p:spPr>
          <a:xfrm>
            <a:off x="3900975" y="3731625"/>
            <a:ext cx="983400" cy="867000"/>
          </a:xfrm>
          <a:prstGeom prst="rect">
            <a:avLst/>
          </a:prstGeom>
          <a:ln>
            <a:noFill/>
          </a:ln>
        </p:spPr>
        <p:txBody>
          <a:bodyPr spcFirstLastPara="1" wrap="square" lIns="91425" tIns="91425" rIns="91425" bIns="91425" anchor="ctr" anchorCtr="0">
            <a:noAutofit/>
          </a:bodyPr>
          <a:lstStyle>
            <a:lvl1pPr lvl="0" algn="r" rtl="0">
              <a:spcBef>
                <a:spcPts val="0"/>
              </a:spcBef>
              <a:spcAft>
                <a:spcPts val="0"/>
              </a:spcAft>
              <a:buSzPts val="3600"/>
              <a:buNone/>
              <a:defRPr/>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302" name="Google Shape;302;p20"/>
          <p:cNvSpPr txBox="1">
            <a:spLocks noGrp="1"/>
          </p:cNvSpPr>
          <p:nvPr>
            <p:ph type="ctrTitle" idx="14"/>
          </p:nvPr>
        </p:nvSpPr>
        <p:spPr>
          <a:xfrm>
            <a:off x="4884800" y="3737199"/>
            <a:ext cx="3488700" cy="3675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SzPts val="2000"/>
              <a:buNone/>
              <a:defRPr sz="1800">
                <a:solidFill>
                  <a:schemeClr val="dk1"/>
                </a:solidFill>
              </a:defRPr>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303" name="Google Shape;303;p20"/>
          <p:cNvSpPr txBox="1">
            <a:spLocks noGrp="1"/>
          </p:cNvSpPr>
          <p:nvPr>
            <p:ph type="title" idx="15"/>
          </p:nvPr>
        </p:nvSpPr>
        <p:spPr>
          <a:xfrm>
            <a:off x="822750" y="2035128"/>
            <a:ext cx="2835900" cy="1059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200">
                <a:solidFill>
                  <a:schemeClr val="dk1"/>
                </a:solidFill>
              </a:defRPr>
            </a:lvl1pPr>
            <a:lvl2pPr lvl="1" rtl="0">
              <a:spcBef>
                <a:spcPts val="0"/>
              </a:spcBef>
              <a:spcAft>
                <a:spcPts val="0"/>
              </a:spcAft>
              <a:buSzPts val="3600"/>
              <a:buFont typeface="Denk One"/>
              <a:buNone/>
              <a:defRPr sz="3600">
                <a:latin typeface="Denk One"/>
                <a:ea typeface="Denk One"/>
                <a:cs typeface="Denk One"/>
                <a:sym typeface="Denk One"/>
              </a:defRPr>
            </a:lvl2pPr>
            <a:lvl3pPr lvl="2" rtl="0">
              <a:spcBef>
                <a:spcPts val="0"/>
              </a:spcBef>
              <a:spcAft>
                <a:spcPts val="0"/>
              </a:spcAft>
              <a:buSzPts val="3600"/>
              <a:buFont typeface="Denk One"/>
              <a:buNone/>
              <a:defRPr sz="3600">
                <a:latin typeface="Denk One"/>
                <a:ea typeface="Denk One"/>
                <a:cs typeface="Denk One"/>
                <a:sym typeface="Denk One"/>
              </a:defRPr>
            </a:lvl3pPr>
            <a:lvl4pPr lvl="3" rtl="0">
              <a:spcBef>
                <a:spcPts val="0"/>
              </a:spcBef>
              <a:spcAft>
                <a:spcPts val="0"/>
              </a:spcAft>
              <a:buSzPts val="3600"/>
              <a:buFont typeface="Denk One"/>
              <a:buNone/>
              <a:defRPr sz="3600">
                <a:latin typeface="Denk One"/>
                <a:ea typeface="Denk One"/>
                <a:cs typeface="Denk One"/>
                <a:sym typeface="Denk One"/>
              </a:defRPr>
            </a:lvl4pPr>
            <a:lvl5pPr lvl="4" rtl="0">
              <a:spcBef>
                <a:spcPts val="0"/>
              </a:spcBef>
              <a:spcAft>
                <a:spcPts val="0"/>
              </a:spcAft>
              <a:buSzPts val="3600"/>
              <a:buFont typeface="Denk One"/>
              <a:buNone/>
              <a:defRPr sz="3600">
                <a:latin typeface="Denk One"/>
                <a:ea typeface="Denk One"/>
                <a:cs typeface="Denk One"/>
                <a:sym typeface="Denk One"/>
              </a:defRPr>
            </a:lvl5pPr>
            <a:lvl6pPr lvl="5" rtl="0">
              <a:spcBef>
                <a:spcPts val="0"/>
              </a:spcBef>
              <a:spcAft>
                <a:spcPts val="0"/>
              </a:spcAft>
              <a:buSzPts val="3600"/>
              <a:buFont typeface="Denk One"/>
              <a:buNone/>
              <a:defRPr sz="3600">
                <a:latin typeface="Denk One"/>
                <a:ea typeface="Denk One"/>
                <a:cs typeface="Denk One"/>
                <a:sym typeface="Denk One"/>
              </a:defRPr>
            </a:lvl6pPr>
            <a:lvl7pPr lvl="6" rtl="0">
              <a:spcBef>
                <a:spcPts val="0"/>
              </a:spcBef>
              <a:spcAft>
                <a:spcPts val="0"/>
              </a:spcAft>
              <a:buSzPts val="3600"/>
              <a:buFont typeface="Denk One"/>
              <a:buNone/>
              <a:defRPr sz="3600">
                <a:latin typeface="Denk One"/>
                <a:ea typeface="Denk One"/>
                <a:cs typeface="Denk One"/>
                <a:sym typeface="Denk One"/>
              </a:defRPr>
            </a:lvl7pPr>
            <a:lvl8pPr lvl="7" rtl="0">
              <a:spcBef>
                <a:spcPts val="0"/>
              </a:spcBef>
              <a:spcAft>
                <a:spcPts val="0"/>
              </a:spcAft>
              <a:buSzPts val="3600"/>
              <a:buFont typeface="Denk One"/>
              <a:buNone/>
              <a:defRPr sz="3600">
                <a:latin typeface="Denk One"/>
                <a:ea typeface="Denk One"/>
                <a:cs typeface="Denk One"/>
                <a:sym typeface="Denk One"/>
              </a:defRPr>
            </a:lvl8pPr>
            <a:lvl9pPr lvl="8" rtl="0">
              <a:spcBef>
                <a:spcPts val="0"/>
              </a:spcBef>
              <a:spcAft>
                <a:spcPts val="0"/>
              </a:spcAft>
              <a:buSzPts val="3600"/>
              <a:buFont typeface="Denk One"/>
              <a:buNone/>
              <a:defRPr sz="3600">
                <a:latin typeface="Denk One"/>
                <a:ea typeface="Denk One"/>
                <a:cs typeface="Denk One"/>
                <a:sym typeface="Denk One"/>
              </a:defRPr>
            </a:lvl9pPr>
          </a:lstStyle>
          <a:p>
            <a:endParaRPr/>
          </a:p>
        </p:txBody>
      </p:sp>
    </p:spTree>
    <p:extLst>
      <p:ext uri="{BB962C8B-B14F-4D97-AF65-F5344CB8AC3E}">
        <p14:creationId xmlns:p14="http://schemas.microsoft.com/office/powerpoint/2010/main" val="7149527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21"/>
        <p:cNvGrpSpPr/>
        <p:nvPr/>
      </p:nvGrpSpPr>
      <p:grpSpPr>
        <a:xfrm>
          <a:off x="0" y="0"/>
          <a:ext cx="0" cy="0"/>
          <a:chOff x="0" y="0"/>
          <a:chExt cx="0" cy="0"/>
        </a:xfrm>
      </p:grpSpPr>
      <p:sp>
        <p:nvSpPr>
          <p:cNvPr id="136" name="Google Shape;136;p9"/>
          <p:cNvSpPr txBox="1">
            <a:spLocks noGrp="1"/>
          </p:cNvSpPr>
          <p:nvPr>
            <p:ph type="title"/>
          </p:nvPr>
        </p:nvSpPr>
        <p:spPr>
          <a:xfrm rot="625">
            <a:off x="720000" y="2140064"/>
            <a:ext cx="3297600" cy="1425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37" name="Google Shape;137;p9"/>
          <p:cNvSpPr txBox="1">
            <a:spLocks noGrp="1"/>
          </p:cNvSpPr>
          <p:nvPr>
            <p:ph type="subTitle" idx="1"/>
          </p:nvPr>
        </p:nvSpPr>
        <p:spPr>
          <a:xfrm>
            <a:off x="4712700" y="1444133"/>
            <a:ext cx="3458100" cy="2245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212848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45855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8"/>
        <p:cNvGrpSpPr/>
        <p:nvPr/>
      </p:nvGrpSpPr>
      <p:grpSpPr>
        <a:xfrm>
          <a:off x="0" y="0"/>
          <a:ext cx="0" cy="0"/>
          <a:chOff x="0" y="0"/>
          <a:chExt cx="0" cy="0"/>
        </a:xfrm>
      </p:grpSpPr>
      <p:sp>
        <p:nvSpPr>
          <p:cNvPr id="103" name="Google Shape;103;p7"/>
          <p:cNvSpPr txBox="1">
            <a:spLocks noGrp="1"/>
          </p:cNvSpPr>
          <p:nvPr>
            <p:ph type="title"/>
          </p:nvPr>
        </p:nvSpPr>
        <p:spPr>
          <a:xfrm>
            <a:off x="726454" y="1379050"/>
            <a:ext cx="3251400" cy="924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4" name="Google Shape;104;p7"/>
          <p:cNvSpPr txBox="1">
            <a:spLocks noGrp="1"/>
          </p:cNvSpPr>
          <p:nvPr>
            <p:ph type="body" idx="1"/>
          </p:nvPr>
        </p:nvSpPr>
        <p:spPr>
          <a:xfrm>
            <a:off x="726454" y="2297340"/>
            <a:ext cx="3251400" cy="1471500"/>
          </a:xfrm>
          <a:prstGeom prst="rect">
            <a:avLst/>
          </a:prstGeom>
        </p:spPr>
        <p:txBody>
          <a:bodyPr spcFirstLastPara="1" wrap="square" lIns="91425" tIns="91425" rIns="91425" bIns="91425" anchor="ctr" anchorCtr="0">
            <a:noAutofit/>
          </a:bodyPr>
          <a:lstStyle>
            <a:lvl1pPr marL="457200" lvl="0" indent="-317500" rtl="0">
              <a:spcBef>
                <a:spcPts val="0"/>
              </a:spcBef>
              <a:spcAft>
                <a:spcPts val="0"/>
              </a:spcAft>
              <a:buSzPts val="1400"/>
              <a:buChar char="●"/>
              <a:defRPr/>
            </a:lvl1pPr>
            <a:lvl2pPr marL="914400" lvl="1" indent="-317500" rtl="0">
              <a:spcBef>
                <a:spcPts val="0"/>
              </a:spcBef>
              <a:spcAft>
                <a:spcPts val="0"/>
              </a:spcAft>
              <a:buSzPts val="1400"/>
              <a:buChar char="○"/>
              <a:defRPr/>
            </a:lvl2pPr>
            <a:lvl3pPr marL="1371600" lvl="2" indent="-311150" rtl="0">
              <a:spcBef>
                <a:spcPts val="0"/>
              </a:spcBef>
              <a:spcAft>
                <a:spcPts val="0"/>
              </a:spcAft>
              <a:buSzPts val="1300"/>
              <a:buChar char="■"/>
              <a:defRPr sz="1300"/>
            </a:lvl3pPr>
            <a:lvl4pPr marL="1828800" lvl="3" indent="-311150" rtl="0">
              <a:spcBef>
                <a:spcPts val="0"/>
              </a:spcBef>
              <a:spcAft>
                <a:spcPts val="0"/>
              </a:spcAft>
              <a:buSzPts val="1300"/>
              <a:buChar char="●"/>
              <a:defRPr sz="1300"/>
            </a:lvl4pPr>
            <a:lvl5pPr marL="2286000" lvl="4" indent="-311150" rtl="0">
              <a:spcBef>
                <a:spcPts val="0"/>
              </a:spcBef>
              <a:spcAft>
                <a:spcPts val="0"/>
              </a:spcAft>
              <a:buSzPts val="1300"/>
              <a:buChar char="○"/>
              <a:defRPr sz="1300"/>
            </a:lvl5pPr>
            <a:lvl6pPr marL="2743200" lvl="5" indent="-311150" rtl="0">
              <a:spcBef>
                <a:spcPts val="0"/>
              </a:spcBef>
              <a:spcAft>
                <a:spcPts val="0"/>
              </a:spcAft>
              <a:buSzPts val="1300"/>
              <a:buChar char="■"/>
              <a:defRPr sz="1300"/>
            </a:lvl6pPr>
            <a:lvl7pPr marL="3200400" lvl="6" indent="-311150" rtl="0">
              <a:spcBef>
                <a:spcPts val="0"/>
              </a:spcBef>
              <a:spcAft>
                <a:spcPts val="0"/>
              </a:spcAft>
              <a:buSzPts val="1300"/>
              <a:buChar char="●"/>
              <a:defRPr sz="1300"/>
            </a:lvl7pPr>
            <a:lvl8pPr marL="3657600" lvl="7" indent="-311150" rtl="0">
              <a:spcBef>
                <a:spcPts val="0"/>
              </a:spcBef>
              <a:spcAft>
                <a:spcPts val="0"/>
              </a:spcAft>
              <a:buSzPts val="1300"/>
              <a:buChar char="○"/>
              <a:defRPr sz="1300"/>
            </a:lvl8pPr>
            <a:lvl9pPr marL="4114800" lvl="8" indent="-311150" rtl="0">
              <a:spcBef>
                <a:spcPts val="0"/>
              </a:spcBef>
              <a:spcAft>
                <a:spcPts val="0"/>
              </a:spcAft>
              <a:buSzPts val="1300"/>
              <a:buChar char="■"/>
              <a:defRPr sz="1300"/>
            </a:lvl9pPr>
          </a:lstStyle>
          <a:p>
            <a:endParaRPr/>
          </a:p>
        </p:txBody>
      </p:sp>
    </p:spTree>
    <p:extLst>
      <p:ext uri="{BB962C8B-B14F-4D97-AF65-F5344CB8AC3E}">
        <p14:creationId xmlns:p14="http://schemas.microsoft.com/office/powerpoint/2010/main" val="13077794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four columns 3">
  <p:cSld name="Title and four columns 3">
    <p:spTree>
      <p:nvGrpSpPr>
        <p:cNvPr id="1" name="Shape 688"/>
        <p:cNvGrpSpPr/>
        <p:nvPr/>
      </p:nvGrpSpPr>
      <p:grpSpPr>
        <a:xfrm>
          <a:off x="0" y="0"/>
          <a:ext cx="0" cy="0"/>
          <a:chOff x="0" y="0"/>
          <a:chExt cx="0" cy="0"/>
        </a:xfrm>
      </p:grpSpPr>
      <p:sp>
        <p:nvSpPr>
          <p:cNvPr id="703" name="Google Shape;703;p41"/>
          <p:cNvSpPr txBox="1">
            <a:spLocks noGrp="1"/>
          </p:cNvSpPr>
          <p:nvPr>
            <p:ph type="title"/>
          </p:nvPr>
        </p:nvSpPr>
        <p:spPr>
          <a:xfrm>
            <a:off x="720000" y="6924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4" name="Google Shape;704;p41"/>
          <p:cNvSpPr txBox="1">
            <a:spLocks noGrp="1"/>
          </p:cNvSpPr>
          <p:nvPr>
            <p:ph type="title" idx="2"/>
          </p:nvPr>
        </p:nvSpPr>
        <p:spPr>
          <a:xfrm>
            <a:off x="905050" y="1679125"/>
            <a:ext cx="16842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705" name="Google Shape;705;p41"/>
          <p:cNvSpPr txBox="1">
            <a:spLocks noGrp="1"/>
          </p:cNvSpPr>
          <p:nvPr>
            <p:ph type="subTitle" idx="1"/>
          </p:nvPr>
        </p:nvSpPr>
        <p:spPr>
          <a:xfrm>
            <a:off x="969100" y="3721100"/>
            <a:ext cx="1556100" cy="77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06" name="Google Shape;706;p41"/>
          <p:cNvSpPr txBox="1">
            <a:spLocks noGrp="1"/>
          </p:cNvSpPr>
          <p:nvPr>
            <p:ph type="title" idx="3"/>
          </p:nvPr>
        </p:nvSpPr>
        <p:spPr>
          <a:xfrm>
            <a:off x="2782938" y="1679125"/>
            <a:ext cx="16842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707" name="Google Shape;707;p41"/>
          <p:cNvSpPr txBox="1">
            <a:spLocks noGrp="1"/>
          </p:cNvSpPr>
          <p:nvPr>
            <p:ph type="subTitle" idx="4"/>
          </p:nvPr>
        </p:nvSpPr>
        <p:spPr>
          <a:xfrm>
            <a:off x="2846988" y="3721100"/>
            <a:ext cx="1556100" cy="77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08" name="Google Shape;708;p41"/>
          <p:cNvSpPr txBox="1">
            <a:spLocks noGrp="1"/>
          </p:cNvSpPr>
          <p:nvPr>
            <p:ph type="title" idx="5"/>
          </p:nvPr>
        </p:nvSpPr>
        <p:spPr>
          <a:xfrm>
            <a:off x="6554750" y="1679125"/>
            <a:ext cx="16842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709" name="Google Shape;709;p41"/>
          <p:cNvSpPr txBox="1">
            <a:spLocks noGrp="1"/>
          </p:cNvSpPr>
          <p:nvPr>
            <p:ph type="subTitle" idx="6"/>
          </p:nvPr>
        </p:nvSpPr>
        <p:spPr>
          <a:xfrm>
            <a:off x="6618800" y="3721100"/>
            <a:ext cx="1556100" cy="76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10" name="Google Shape;710;p41"/>
          <p:cNvSpPr txBox="1">
            <a:spLocks noGrp="1"/>
          </p:cNvSpPr>
          <p:nvPr>
            <p:ph type="title" idx="7"/>
          </p:nvPr>
        </p:nvSpPr>
        <p:spPr>
          <a:xfrm>
            <a:off x="4660850" y="1679125"/>
            <a:ext cx="16842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18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711" name="Google Shape;711;p41"/>
          <p:cNvSpPr txBox="1">
            <a:spLocks noGrp="1"/>
          </p:cNvSpPr>
          <p:nvPr>
            <p:ph type="subTitle" idx="8"/>
          </p:nvPr>
        </p:nvSpPr>
        <p:spPr>
          <a:xfrm>
            <a:off x="4724900" y="3721100"/>
            <a:ext cx="1556100" cy="76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2745752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04"/>
        <p:cNvGrpSpPr/>
        <p:nvPr/>
      </p:nvGrpSpPr>
      <p:grpSpPr>
        <a:xfrm>
          <a:off x="0" y="0"/>
          <a:ext cx="0" cy="0"/>
          <a:chOff x="0" y="0"/>
          <a:chExt cx="0" cy="0"/>
        </a:xfrm>
      </p:grpSpPr>
      <p:sp>
        <p:nvSpPr>
          <p:cNvPr id="319" name="Google Shape;319;p21"/>
          <p:cNvSpPr txBox="1">
            <a:spLocks noGrp="1"/>
          </p:cNvSpPr>
          <p:nvPr>
            <p:ph type="title"/>
          </p:nvPr>
        </p:nvSpPr>
        <p:spPr>
          <a:xfrm>
            <a:off x="2866621" y="3590050"/>
            <a:ext cx="3414000" cy="294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1800">
                <a:solidFill>
                  <a:schemeClr val="lt1"/>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320" name="Google Shape;320;p21"/>
          <p:cNvSpPr txBox="1">
            <a:spLocks noGrp="1"/>
          </p:cNvSpPr>
          <p:nvPr>
            <p:ph type="subTitle" idx="1"/>
          </p:nvPr>
        </p:nvSpPr>
        <p:spPr>
          <a:xfrm>
            <a:off x="1909325" y="1464950"/>
            <a:ext cx="5332200" cy="198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6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Tree>
    <p:extLst>
      <p:ext uri="{BB962C8B-B14F-4D97-AF65-F5344CB8AC3E}">
        <p14:creationId xmlns:p14="http://schemas.microsoft.com/office/powerpoint/2010/main" val="517761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Quote 1">
  <p:cSld name="Quote 1">
    <p:spTree>
      <p:nvGrpSpPr>
        <p:cNvPr id="1" name="Shape 321"/>
        <p:cNvGrpSpPr/>
        <p:nvPr/>
      </p:nvGrpSpPr>
      <p:grpSpPr>
        <a:xfrm>
          <a:off x="0" y="0"/>
          <a:ext cx="0" cy="0"/>
          <a:chOff x="0" y="0"/>
          <a:chExt cx="0" cy="0"/>
        </a:xfrm>
      </p:grpSpPr>
      <p:sp>
        <p:nvSpPr>
          <p:cNvPr id="336" name="Google Shape;336;p22"/>
          <p:cNvSpPr txBox="1">
            <a:spLocks noGrp="1"/>
          </p:cNvSpPr>
          <p:nvPr>
            <p:ph type="title"/>
          </p:nvPr>
        </p:nvSpPr>
        <p:spPr>
          <a:xfrm>
            <a:off x="897875" y="3590050"/>
            <a:ext cx="3414000" cy="294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1800">
                <a:solidFill>
                  <a:schemeClr val="lt1"/>
                </a:solidFill>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337" name="Google Shape;337;p22"/>
          <p:cNvSpPr txBox="1">
            <a:spLocks noGrp="1"/>
          </p:cNvSpPr>
          <p:nvPr>
            <p:ph type="subTitle" idx="1"/>
          </p:nvPr>
        </p:nvSpPr>
        <p:spPr>
          <a:xfrm>
            <a:off x="897875" y="1464950"/>
            <a:ext cx="4849200" cy="1989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500"/>
              <a:buNone/>
              <a:defRPr sz="26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Tree>
    <p:extLst>
      <p:ext uri="{BB962C8B-B14F-4D97-AF65-F5344CB8AC3E}">
        <p14:creationId xmlns:p14="http://schemas.microsoft.com/office/powerpoint/2010/main" val="2144024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20"/>
        <p:cNvGrpSpPr/>
        <p:nvPr/>
      </p:nvGrpSpPr>
      <p:grpSpPr>
        <a:xfrm>
          <a:off x="0" y="0"/>
          <a:ext cx="0" cy="0"/>
          <a:chOff x="0" y="0"/>
          <a:chExt cx="0" cy="0"/>
        </a:xfrm>
      </p:grpSpPr>
      <p:sp>
        <p:nvSpPr>
          <p:cNvPr id="21" name="Google Shape;21;p3"/>
          <p:cNvSpPr txBox="1">
            <a:spLocks noGrp="1"/>
          </p:cNvSpPr>
          <p:nvPr>
            <p:ph type="title"/>
          </p:nvPr>
        </p:nvSpPr>
        <p:spPr>
          <a:xfrm>
            <a:off x="2477237" y="1522954"/>
            <a:ext cx="4205400" cy="1661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2" name="Google Shape;22;p3"/>
          <p:cNvSpPr txBox="1">
            <a:spLocks noGrp="1"/>
          </p:cNvSpPr>
          <p:nvPr>
            <p:ph type="subTitle" idx="1"/>
          </p:nvPr>
        </p:nvSpPr>
        <p:spPr>
          <a:xfrm>
            <a:off x="3204287" y="3218546"/>
            <a:ext cx="27513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3" name="Google Shape;23;p3"/>
          <p:cNvSpPr txBox="1">
            <a:spLocks noGrp="1"/>
          </p:cNvSpPr>
          <p:nvPr>
            <p:ph type="title" idx="2" hasCustomPrompt="1"/>
          </p:nvPr>
        </p:nvSpPr>
        <p:spPr>
          <a:xfrm>
            <a:off x="1639207" y="935175"/>
            <a:ext cx="969000" cy="713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9600"/>
              <a:buNone/>
              <a:defRPr sz="3500">
                <a:solidFill>
                  <a:schemeClr val="lt1"/>
                </a:solidFill>
              </a:defRPr>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Tree>
    <p:extLst>
      <p:ext uri="{BB962C8B-B14F-4D97-AF65-F5344CB8AC3E}">
        <p14:creationId xmlns:p14="http://schemas.microsoft.com/office/powerpoint/2010/main" val="35947565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3">
  <p:cSld name="Title and two columns 3">
    <p:spTree>
      <p:nvGrpSpPr>
        <p:cNvPr id="1" name="Shape 256"/>
        <p:cNvGrpSpPr/>
        <p:nvPr/>
      </p:nvGrpSpPr>
      <p:grpSpPr>
        <a:xfrm>
          <a:off x="0" y="0"/>
          <a:ext cx="0" cy="0"/>
          <a:chOff x="0" y="0"/>
          <a:chExt cx="0" cy="0"/>
        </a:xfrm>
      </p:grpSpPr>
      <p:sp>
        <p:nvSpPr>
          <p:cNvPr id="271" name="Google Shape;271;p19"/>
          <p:cNvSpPr txBox="1">
            <a:spLocks noGrp="1"/>
          </p:cNvSpPr>
          <p:nvPr>
            <p:ph type="title"/>
          </p:nvPr>
        </p:nvSpPr>
        <p:spPr>
          <a:xfrm>
            <a:off x="720050" y="692700"/>
            <a:ext cx="7704000" cy="5727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2" name="Google Shape;272;p19"/>
          <p:cNvSpPr txBox="1">
            <a:spLocks noGrp="1"/>
          </p:cNvSpPr>
          <p:nvPr>
            <p:ph type="subTitle" idx="1"/>
          </p:nvPr>
        </p:nvSpPr>
        <p:spPr>
          <a:xfrm>
            <a:off x="4244613" y="1724175"/>
            <a:ext cx="2834100" cy="104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3" name="Google Shape;273;p19"/>
          <p:cNvSpPr txBox="1">
            <a:spLocks noGrp="1"/>
          </p:cNvSpPr>
          <p:nvPr>
            <p:ph type="subTitle" idx="2"/>
          </p:nvPr>
        </p:nvSpPr>
        <p:spPr>
          <a:xfrm>
            <a:off x="4244613" y="3165775"/>
            <a:ext cx="2834100" cy="104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4" name="Google Shape;274;p19"/>
          <p:cNvSpPr txBox="1">
            <a:spLocks noGrp="1"/>
          </p:cNvSpPr>
          <p:nvPr>
            <p:ph type="subTitle" idx="3"/>
          </p:nvPr>
        </p:nvSpPr>
        <p:spPr>
          <a:xfrm>
            <a:off x="2443939" y="1811150"/>
            <a:ext cx="1599000" cy="24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000"/>
              <a:buFont typeface="Arial"/>
              <a:buNone/>
              <a:defRPr sz="1800" b="1">
                <a:solidFill>
                  <a:schemeClr val="lt1"/>
                </a:solidFill>
                <a:latin typeface="Orbitron"/>
                <a:ea typeface="Orbitron"/>
                <a:cs typeface="Orbitron"/>
                <a:sym typeface="Orbitron"/>
              </a:defRPr>
            </a:lvl1pPr>
            <a:lvl2pPr lvl="1"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2pPr>
            <a:lvl3pPr lvl="2"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3pPr>
            <a:lvl4pPr lvl="3"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4pPr>
            <a:lvl5pPr lvl="4"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5pPr>
            <a:lvl6pPr lvl="5"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6pPr>
            <a:lvl7pPr lvl="6"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7pPr>
            <a:lvl8pPr lvl="7"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8pPr>
            <a:lvl9pPr lvl="8"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9pPr>
          </a:lstStyle>
          <a:p>
            <a:endParaRPr/>
          </a:p>
        </p:txBody>
      </p:sp>
      <p:sp>
        <p:nvSpPr>
          <p:cNvPr id="275" name="Google Shape;275;p19"/>
          <p:cNvSpPr txBox="1">
            <a:spLocks noGrp="1"/>
          </p:cNvSpPr>
          <p:nvPr>
            <p:ph type="subTitle" idx="4"/>
          </p:nvPr>
        </p:nvSpPr>
        <p:spPr>
          <a:xfrm>
            <a:off x="2443937" y="3252775"/>
            <a:ext cx="1599000" cy="24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000"/>
              <a:buFont typeface="Arial"/>
              <a:buNone/>
              <a:defRPr sz="1800" b="1">
                <a:solidFill>
                  <a:schemeClr val="lt1"/>
                </a:solidFill>
                <a:latin typeface="Orbitron"/>
                <a:ea typeface="Orbitron"/>
                <a:cs typeface="Orbitron"/>
                <a:sym typeface="Orbitron"/>
              </a:defRPr>
            </a:lvl1pPr>
            <a:lvl2pPr lvl="1"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2pPr>
            <a:lvl3pPr lvl="2"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3pPr>
            <a:lvl4pPr lvl="3"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4pPr>
            <a:lvl5pPr lvl="4"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5pPr>
            <a:lvl6pPr lvl="5"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6pPr>
            <a:lvl7pPr lvl="6"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7pPr>
            <a:lvl8pPr lvl="7"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8pPr>
            <a:lvl9pPr lvl="8"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6787443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236"/>
        <p:cNvGrpSpPr/>
        <p:nvPr/>
      </p:nvGrpSpPr>
      <p:grpSpPr>
        <a:xfrm>
          <a:off x="0" y="0"/>
          <a:ext cx="0" cy="0"/>
          <a:chOff x="0" y="0"/>
          <a:chExt cx="0" cy="0"/>
        </a:xfrm>
      </p:grpSpPr>
      <p:sp>
        <p:nvSpPr>
          <p:cNvPr id="251" name="Google Shape;251;p18"/>
          <p:cNvSpPr txBox="1">
            <a:spLocks noGrp="1"/>
          </p:cNvSpPr>
          <p:nvPr>
            <p:ph type="title"/>
          </p:nvPr>
        </p:nvSpPr>
        <p:spPr>
          <a:xfrm>
            <a:off x="720050" y="692700"/>
            <a:ext cx="7704000" cy="5727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2" name="Google Shape;252;p18"/>
          <p:cNvSpPr txBox="1">
            <a:spLocks noGrp="1"/>
          </p:cNvSpPr>
          <p:nvPr>
            <p:ph type="subTitle" idx="1"/>
          </p:nvPr>
        </p:nvSpPr>
        <p:spPr>
          <a:xfrm>
            <a:off x="1575538" y="3636525"/>
            <a:ext cx="1997400" cy="732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1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3" name="Google Shape;253;p18"/>
          <p:cNvSpPr txBox="1">
            <a:spLocks noGrp="1"/>
          </p:cNvSpPr>
          <p:nvPr>
            <p:ph type="subTitle" idx="2"/>
          </p:nvPr>
        </p:nvSpPr>
        <p:spPr>
          <a:xfrm>
            <a:off x="5424070" y="3636525"/>
            <a:ext cx="1997400" cy="73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1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54" name="Google Shape;254;p18"/>
          <p:cNvSpPr txBox="1">
            <a:spLocks noGrp="1"/>
          </p:cNvSpPr>
          <p:nvPr>
            <p:ph type="subTitle" idx="3"/>
          </p:nvPr>
        </p:nvSpPr>
        <p:spPr>
          <a:xfrm>
            <a:off x="1974014" y="3329600"/>
            <a:ext cx="1599000" cy="245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2000"/>
              <a:buFont typeface="Arial"/>
              <a:buNone/>
              <a:defRPr sz="1800" b="1">
                <a:solidFill>
                  <a:schemeClr val="lt1"/>
                </a:solidFill>
                <a:latin typeface="Orbitron"/>
                <a:ea typeface="Orbitron"/>
                <a:cs typeface="Orbitron"/>
                <a:sym typeface="Orbitron"/>
              </a:defRPr>
            </a:lvl1pPr>
            <a:lvl2pPr lvl="1"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2pPr>
            <a:lvl3pPr lvl="2"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3pPr>
            <a:lvl4pPr lvl="3"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4pPr>
            <a:lvl5pPr lvl="4"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5pPr>
            <a:lvl6pPr lvl="5"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6pPr>
            <a:lvl7pPr lvl="6"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7pPr>
            <a:lvl8pPr lvl="7"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8pPr>
            <a:lvl9pPr lvl="8"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9pPr>
          </a:lstStyle>
          <a:p>
            <a:endParaRPr/>
          </a:p>
        </p:txBody>
      </p:sp>
      <p:sp>
        <p:nvSpPr>
          <p:cNvPr id="255" name="Google Shape;255;p18"/>
          <p:cNvSpPr txBox="1">
            <a:spLocks noGrp="1"/>
          </p:cNvSpPr>
          <p:nvPr>
            <p:ph type="subTitle" idx="4"/>
          </p:nvPr>
        </p:nvSpPr>
        <p:spPr>
          <a:xfrm>
            <a:off x="5424087" y="3329600"/>
            <a:ext cx="1599000" cy="245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000"/>
              <a:buFont typeface="Arial"/>
              <a:buNone/>
              <a:defRPr sz="1800" b="1">
                <a:solidFill>
                  <a:schemeClr val="lt1"/>
                </a:solidFill>
                <a:latin typeface="Orbitron"/>
                <a:ea typeface="Orbitron"/>
                <a:cs typeface="Orbitron"/>
                <a:sym typeface="Orbitron"/>
              </a:defRPr>
            </a:lvl1pPr>
            <a:lvl2pPr lvl="1"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2pPr>
            <a:lvl3pPr lvl="2"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3pPr>
            <a:lvl4pPr lvl="3"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4pPr>
            <a:lvl5pPr lvl="4"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5pPr>
            <a:lvl6pPr lvl="5"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6pPr>
            <a:lvl7pPr lvl="6"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7pPr>
            <a:lvl8pPr lvl="7"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8pPr>
            <a:lvl9pPr lvl="8" algn="ctr" rtl="0">
              <a:lnSpc>
                <a:spcPct val="100000"/>
              </a:lnSpc>
              <a:spcBef>
                <a:spcPts val="0"/>
              </a:spcBef>
              <a:spcAft>
                <a:spcPts val="0"/>
              </a:spcAft>
              <a:buClr>
                <a:schemeClr val="dk1"/>
              </a:buClr>
              <a:buSzPts val="2000"/>
              <a:buFont typeface="Arial"/>
              <a:buNone/>
              <a:defRPr sz="2000">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38939907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355"/>
        <p:cNvGrpSpPr/>
        <p:nvPr/>
      </p:nvGrpSpPr>
      <p:grpSpPr>
        <a:xfrm>
          <a:off x="0" y="0"/>
          <a:ext cx="0" cy="0"/>
          <a:chOff x="0" y="0"/>
          <a:chExt cx="0" cy="0"/>
        </a:xfrm>
      </p:grpSpPr>
      <p:sp>
        <p:nvSpPr>
          <p:cNvPr id="370" name="Google Shape;370;p24"/>
          <p:cNvSpPr txBox="1">
            <a:spLocks noGrp="1"/>
          </p:cNvSpPr>
          <p:nvPr>
            <p:ph type="title"/>
          </p:nvPr>
        </p:nvSpPr>
        <p:spPr>
          <a:xfrm>
            <a:off x="1755450" y="1674196"/>
            <a:ext cx="2811000" cy="718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371" name="Google Shape;371;p24"/>
          <p:cNvSpPr txBox="1">
            <a:spLocks noGrp="1"/>
          </p:cNvSpPr>
          <p:nvPr>
            <p:ph type="subTitle" idx="1"/>
          </p:nvPr>
        </p:nvSpPr>
        <p:spPr>
          <a:xfrm>
            <a:off x="1755375" y="2424696"/>
            <a:ext cx="2811000" cy="1404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extLst>
      <p:ext uri="{BB962C8B-B14F-4D97-AF65-F5344CB8AC3E}">
        <p14:creationId xmlns:p14="http://schemas.microsoft.com/office/powerpoint/2010/main" val="3945199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7">
  <p:cSld name="Title and text 7">
    <p:spTree>
      <p:nvGrpSpPr>
        <p:cNvPr id="1" name="Shape 459"/>
        <p:cNvGrpSpPr/>
        <p:nvPr/>
      </p:nvGrpSpPr>
      <p:grpSpPr>
        <a:xfrm>
          <a:off x="0" y="0"/>
          <a:ext cx="0" cy="0"/>
          <a:chOff x="0" y="0"/>
          <a:chExt cx="0" cy="0"/>
        </a:xfrm>
      </p:grpSpPr>
      <p:sp>
        <p:nvSpPr>
          <p:cNvPr id="474" name="Google Shape;474;p30"/>
          <p:cNvSpPr txBox="1">
            <a:spLocks noGrp="1"/>
          </p:cNvSpPr>
          <p:nvPr>
            <p:ph type="subTitle" idx="1"/>
          </p:nvPr>
        </p:nvSpPr>
        <p:spPr>
          <a:xfrm>
            <a:off x="974400" y="1490700"/>
            <a:ext cx="3509100" cy="12012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75" name="Google Shape;475;p30"/>
          <p:cNvSpPr txBox="1">
            <a:spLocks noGrp="1"/>
          </p:cNvSpPr>
          <p:nvPr>
            <p:ph type="title"/>
          </p:nvPr>
        </p:nvSpPr>
        <p:spPr>
          <a:xfrm>
            <a:off x="974400" y="918000"/>
            <a:ext cx="35091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113041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nchor="t"/>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51814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1838778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506809" y="2052934"/>
            <a:ext cx="3139217" cy="24780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816288" y="2052934"/>
            <a:ext cx="3139213" cy="24780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56095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73668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82630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normAutofit/>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937068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508001" y="4025504"/>
            <a:ext cx="6447500" cy="505518"/>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19343188"/>
      </p:ext>
    </p:extLst>
  </p:cSld>
  <p:clrMapOvr>
    <a:masterClrMapping/>
  </p:clrMapOvr>
  <p:hf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6350"/>
            <a:ext cx="9144000" cy="5149850"/>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508001" y="457200"/>
            <a:ext cx="6447501" cy="9906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508001" y="1620442"/>
            <a:ext cx="6447501" cy="291058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3850" y="4531022"/>
            <a:ext cx="683954" cy="273844"/>
          </a:xfrm>
          <a:prstGeom prst="rect">
            <a:avLst/>
          </a:prstGeom>
        </p:spPr>
        <p:txBody>
          <a:bodyPr vert="horz" lIns="91440" tIns="45720" rIns="91440" bIns="45720" rtlCol="0" anchor="ctr"/>
          <a:lstStyle>
            <a:lvl1pPr algn="r">
              <a:defRPr sz="675">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508001" y="4531022"/>
            <a:ext cx="472320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42998" y="4531022"/>
            <a:ext cx="512504" cy="273844"/>
          </a:xfrm>
          <a:prstGeom prst="rect">
            <a:avLst/>
          </a:prstGeom>
        </p:spPr>
        <p:txBody>
          <a:bodyPr vert="horz" lIns="91440" tIns="45720" rIns="91440" bIns="45720" rtlCol="0" anchor="ctr"/>
          <a:lstStyle>
            <a:lvl1pPr algn="r">
              <a:defRPr sz="675">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29815186"/>
      </p:ext>
    </p:extLst>
  </p:cSld>
  <p:clrMap bg1="lt1" tx1="dk1" bg2="lt2" tx2="dk2" accent1="accent1" accent2="accent2" accent3="accent3" accent4="accent4" accent5="accent5" accent6="accent6" hlink="hlink" folHlink="folHlink"/>
  <p:sldLayoutIdLst>
    <p:sldLayoutId id="2147485019" r:id="rId1"/>
    <p:sldLayoutId id="2147485020" r:id="rId2"/>
    <p:sldLayoutId id="2147485021" r:id="rId3"/>
    <p:sldLayoutId id="2147485022" r:id="rId4"/>
    <p:sldLayoutId id="2147485023" r:id="rId5"/>
    <p:sldLayoutId id="2147485024" r:id="rId6"/>
    <p:sldLayoutId id="2147485025" r:id="rId7"/>
    <p:sldLayoutId id="2147485026" r:id="rId8"/>
    <p:sldLayoutId id="2147485027" r:id="rId9"/>
    <p:sldLayoutId id="2147485028" r:id="rId10"/>
    <p:sldLayoutId id="2147485029" r:id="rId11"/>
    <p:sldLayoutId id="2147485030" r:id="rId12"/>
    <p:sldLayoutId id="2147485031" r:id="rId13"/>
    <p:sldLayoutId id="2147485032" r:id="rId14"/>
    <p:sldLayoutId id="2147485033" r:id="rId15"/>
    <p:sldLayoutId id="2147485034" r:id="rId16"/>
    <p:sldLayoutId id="2147485035" r:id="rId17"/>
    <p:sldLayoutId id="2147485036" r:id="rId18"/>
    <p:sldLayoutId id="2147485037" r:id="rId19"/>
    <p:sldLayoutId id="2147485038" r:id="rId20"/>
    <p:sldLayoutId id="2147485039" r:id="rId21"/>
    <p:sldLayoutId id="2147485040" r:id="rId22"/>
    <p:sldLayoutId id="2147485041" r:id="rId23"/>
    <p:sldLayoutId id="2147485042" r:id="rId24"/>
    <p:sldLayoutId id="2147485043" r:id="rId25"/>
    <p:sldLayoutId id="2147485044" r:id="rId26"/>
    <p:sldLayoutId id="2147485045" r:id="rId27"/>
    <p:sldLayoutId id="2147485046" r:id="rId28"/>
  </p:sldLayoutIdLst>
  <p:hf hdr="0" ftr="0"/>
  <p:txStyles>
    <p:titleStyle>
      <a:lvl1pPr algn="l" defTabSz="342900" rtl="0" eaLnBrk="1" latinLnBrk="0" hangingPunct="1">
        <a:spcBef>
          <a:spcPct val="0"/>
        </a:spcBef>
        <a:buNone/>
        <a:defRPr sz="27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SzPct val="80000"/>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SzPct val="80000"/>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7.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hyperlink" Target="mailto:info@taleemfinance.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hyperlink" Target="http://www.taleemfinance.com/" TargetMode="External"/><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4.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9.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20.xml"/><Relationship Id="rId5" Type="http://schemas.openxmlformats.org/officeDocument/2006/relationships/image" Target="../media/image10.jpe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60EE554-3D74-4A41-8183-5E5EDFF4B22C}"/>
              </a:ext>
            </a:extLst>
          </p:cNvPr>
          <p:cNvSpPr txBox="1"/>
          <p:nvPr/>
        </p:nvSpPr>
        <p:spPr>
          <a:xfrm>
            <a:off x="1970779" y="1774277"/>
            <a:ext cx="3523658" cy="523220"/>
          </a:xfrm>
          <a:prstGeom prst="rect">
            <a:avLst/>
          </a:prstGeom>
          <a:noFill/>
        </p:spPr>
        <p:txBody>
          <a:bodyPr wrap="square" rtlCol="0">
            <a:spAutoFit/>
          </a:bodyPr>
          <a:lstStyle/>
          <a:p>
            <a:pPr algn="ctr"/>
            <a:r>
              <a:rPr lang="en-GB" sz="2800" dirty="0">
                <a:solidFill>
                  <a:schemeClr val="accent2"/>
                </a:solidFill>
                <a:latin typeface="Fira Sans Extra Condensed" panose="020B0604020202020204" charset="0"/>
              </a:rPr>
              <a:t>Connect User Manual</a:t>
            </a:r>
          </a:p>
        </p:txBody>
      </p:sp>
      <p:pic>
        <p:nvPicPr>
          <p:cNvPr id="8" name="Picture 7">
            <a:extLst>
              <a:ext uri="{FF2B5EF4-FFF2-40B4-BE49-F238E27FC236}">
                <a16:creationId xmlns:a16="http://schemas.microsoft.com/office/drawing/2014/main" id="{2974678E-591C-49CA-8D3F-E394487A34C9}"/>
              </a:ext>
            </a:extLst>
          </p:cNvPr>
          <p:cNvPicPr>
            <a:picLocks noChangeAspect="1"/>
          </p:cNvPicPr>
          <p:nvPr/>
        </p:nvPicPr>
        <p:blipFill>
          <a:blip r:embed="rId2"/>
          <a:stretch>
            <a:fillRect/>
          </a:stretch>
        </p:blipFill>
        <p:spPr>
          <a:xfrm>
            <a:off x="2639615" y="2883126"/>
            <a:ext cx="2185987" cy="21216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Box 8">
            <a:extLst>
              <a:ext uri="{FF2B5EF4-FFF2-40B4-BE49-F238E27FC236}">
                <a16:creationId xmlns:a16="http://schemas.microsoft.com/office/drawing/2014/main" id="{92F95C04-EAB7-431B-91E8-9248047D0E0B}"/>
              </a:ext>
            </a:extLst>
          </p:cNvPr>
          <p:cNvSpPr txBox="1"/>
          <p:nvPr/>
        </p:nvSpPr>
        <p:spPr>
          <a:xfrm>
            <a:off x="1444820" y="2436423"/>
            <a:ext cx="4418409" cy="307777"/>
          </a:xfrm>
          <a:prstGeom prst="rect">
            <a:avLst/>
          </a:prstGeom>
          <a:noFill/>
        </p:spPr>
        <p:txBody>
          <a:bodyPr wrap="square" rtlCol="0">
            <a:spAutoFit/>
          </a:bodyPr>
          <a:lstStyle/>
          <a:p>
            <a:pPr algn="ctr"/>
            <a:r>
              <a:rPr lang="en-GB" sz="1400" b="1" dirty="0">
                <a:latin typeface="Fira Sans Extra Condensed" panose="020B0604020202020204" charset="0"/>
              </a:rPr>
              <a:t>License No:</a:t>
            </a:r>
            <a:r>
              <a:rPr lang="ur-PK" sz="1400" b="1" dirty="0">
                <a:latin typeface="Fira Sans Extra Condensed" panose="020B0604020202020204" charset="0"/>
              </a:rPr>
              <a:t> </a:t>
            </a:r>
            <a:r>
              <a:rPr lang="en-GB" sz="1400" b="1" dirty="0">
                <a:latin typeface="Fira Sans Extra Condensed" panose="020B0604020202020204" charset="0"/>
              </a:rPr>
              <a:t>SECP/LRD/41/TFCL/2022,</a:t>
            </a:r>
            <a:r>
              <a:rPr lang="ur-PK" sz="1400" b="1" dirty="0">
                <a:latin typeface="Fira Sans Extra Condensed" panose="020B0604020202020204" charset="0"/>
              </a:rPr>
              <a:t> </a:t>
            </a:r>
            <a:r>
              <a:rPr lang="en-GB" sz="1400" b="1" dirty="0">
                <a:latin typeface="Fira Sans Extra Condensed" panose="020B0604020202020204" charset="0"/>
              </a:rPr>
              <a:t>Status: Active</a:t>
            </a:r>
            <a:endParaRPr lang="en-US" sz="1400" b="1" dirty="0">
              <a:solidFill>
                <a:schemeClr val="accent2"/>
              </a:solidFill>
              <a:latin typeface="Fira Sans Extra Condensed" panose="020B0604020202020204" charset="0"/>
              <a:cs typeface="Jameel Noori Nastaleeq" panose="02000503000000000004" pitchFamily="2" charset="-78"/>
            </a:endParaRPr>
          </a:p>
        </p:txBody>
      </p:sp>
      <p:cxnSp>
        <p:nvCxnSpPr>
          <p:cNvPr id="11" name="Straight Connector 10">
            <a:extLst>
              <a:ext uri="{FF2B5EF4-FFF2-40B4-BE49-F238E27FC236}">
                <a16:creationId xmlns:a16="http://schemas.microsoft.com/office/drawing/2014/main" id="{11A5E7E9-6142-42E3-A77C-9B9D717162EB}"/>
              </a:ext>
            </a:extLst>
          </p:cNvPr>
          <p:cNvCxnSpPr>
            <a:cxnSpLocks/>
          </p:cNvCxnSpPr>
          <p:nvPr/>
        </p:nvCxnSpPr>
        <p:spPr>
          <a:xfrm>
            <a:off x="2350291" y="1653913"/>
            <a:ext cx="26074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026" name="Picture 2" descr="Taleem finance">
            <a:extLst>
              <a:ext uri="{FF2B5EF4-FFF2-40B4-BE49-F238E27FC236}">
                <a16:creationId xmlns:a16="http://schemas.microsoft.com/office/drawing/2014/main" id="{1C55A582-1E96-4BAC-B7A8-F723B8A947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3129" y="171728"/>
            <a:ext cx="2850357" cy="7124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4655E27-67F2-445F-B975-35054741FC5F}"/>
              </a:ext>
            </a:extLst>
          </p:cNvPr>
          <p:cNvSpPr txBox="1"/>
          <p:nvPr/>
        </p:nvSpPr>
        <p:spPr>
          <a:xfrm>
            <a:off x="2766415" y="1004536"/>
            <a:ext cx="1932385" cy="1077218"/>
          </a:xfrm>
          <a:prstGeom prst="rect">
            <a:avLst/>
          </a:prstGeom>
          <a:noFill/>
        </p:spPr>
        <p:txBody>
          <a:bodyPr wrap="square" rtlCol="0">
            <a:spAutoFit/>
          </a:bodyPr>
          <a:lstStyle/>
          <a:p>
            <a:pPr algn="ctr"/>
            <a:r>
              <a:rPr lang="en-US" sz="3200" b="1" dirty="0">
                <a:solidFill>
                  <a:schemeClr val="accent1"/>
                </a:solidFill>
                <a:latin typeface="Fira Sans Extra Condensed" panose="020B0604020202020204" charset="0"/>
                <a:cs typeface="Times New Roman" panose="02020603050405020304" pitchFamily="18" charset="0"/>
              </a:rPr>
              <a:t>Welcome </a:t>
            </a:r>
            <a:br>
              <a:rPr lang="en-US" sz="3200" b="1" dirty="0">
                <a:solidFill>
                  <a:schemeClr val="accent1"/>
                </a:solidFill>
                <a:latin typeface="Fira Sans Extra Condensed" panose="020B0604020202020204" charset="0"/>
                <a:cs typeface="Times New Roman" panose="02020603050405020304" pitchFamily="18" charset="0"/>
              </a:rPr>
            </a:br>
            <a:endParaRPr lang="en-US" sz="3200" b="1" dirty="0">
              <a:solidFill>
                <a:schemeClr val="accent1"/>
              </a:solidFill>
              <a:latin typeface="Fira Sans Extra Condensed" panose="020B0604020202020204" charset="0"/>
              <a:cs typeface="Times New Roman" panose="02020603050405020304" pitchFamily="18" charset="0"/>
            </a:endParaRPr>
          </a:p>
        </p:txBody>
      </p:sp>
    </p:spTree>
    <p:extLst>
      <p:ext uri="{BB962C8B-B14F-4D97-AF65-F5344CB8AC3E}">
        <p14:creationId xmlns:p14="http://schemas.microsoft.com/office/powerpoint/2010/main" val="279470042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B3927D-096A-4CF7-9719-AA4A8183553A}"/>
              </a:ext>
            </a:extLst>
          </p:cNvPr>
          <p:cNvPicPr>
            <a:picLocks noChangeAspect="1"/>
          </p:cNvPicPr>
          <p:nvPr/>
        </p:nvPicPr>
        <p:blipFill>
          <a:blip r:embed="rId2"/>
          <a:stretch>
            <a:fillRect/>
          </a:stretch>
        </p:blipFill>
        <p:spPr>
          <a:xfrm>
            <a:off x="1520615" y="1375414"/>
            <a:ext cx="1950300" cy="3307079"/>
          </a:xfrm>
          <a:prstGeom prst="rect">
            <a:avLst/>
          </a:prstGeom>
          <a:ln>
            <a:no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BF636D56-8F25-458E-8C4A-050F7D8F8964}"/>
              </a:ext>
            </a:extLst>
          </p:cNvPr>
          <p:cNvSpPr/>
          <p:nvPr/>
        </p:nvSpPr>
        <p:spPr>
          <a:xfrm>
            <a:off x="3263006" y="1787098"/>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8" name="Oval 7">
            <a:extLst>
              <a:ext uri="{FF2B5EF4-FFF2-40B4-BE49-F238E27FC236}">
                <a16:creationId xmlns:a16="http://schemas.microsoft.com/office/drawing/2014/main" id="{473CC76E-B172-4AF8-96D0-DCCB034023C0}"/>
              </a:ext>
            </a:extLst>
          </p:cNvPr>
          <p:cNvSpPr/>
          <p:nvPr/>
        </p:nvSpPr>
        <p:spPr>
          <a:xfrm>
            <a:off x="3263006" y="238450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9" name="Rectangle 8">
            <a:extLst>
              <a:ext uri="{FF2B5EF4-FFF2-40B4-BE49-F238E27FC236}">
                <a16:creationId xmlns:a16="http://schemas.microsoft.com/office/drawing/2014/main" id="{376DB74E-9F16-4BAB-AF91-CFAAD3C09930}"/>
              </a:ext>
            </a:extLst>
          </p:cNvPr>
          <p:cNvSpPr/>
          <p:nvPr/>
        </p:nvSpPr>
        <p:spPr>
          <a:xfrm>
            <a:off x="3608110" y="1375414"/>
            <a:ext cx="2956996" cy="616707"/>
          </a:xfrm>
          <a:prstGeom prst="rect">
            <a:avLst/>
          </a:prstGeom>
          <a:solidFill>
            <a:schemeClr val="bg1"/>
          </a:solidFill>
        </p:spPr>
        <p:txBody>
          <a:bodyPr wrap="square">
            <a:spAutoFit/>
          </a:bodyPr>
          <a:lstStyle/>
          <a:p>
            <a:pPr>
              <a:lnSpc>
                <a:spcPct val="150000"/>
              </a:lnSpc>
            </a:pPr>
            <a:r>
              <a:rPr lang="en-US" sz="1200" dirty="0">
                <a:latin typeface="Fira Sans Extra Condensed" panose="020B0604020202020204" charset="0"/>
              </a:rPr>
              <a:t>1 : Your Current Loan and your Paid loan is here</a:t>
            </a:r>
            <a:br>
              <a:rPr lang="en-US" sz="1200" dirty="0">
                <a:latin typeface="Fira Sans Extra Condensed" panose="020B0604020202020204" charset="0"/>
              </a:rPr>
            </a:br>
            <a:r>
              <a:rPr lang="en-US" sz="1200" dirty="0">
                <a:latin typeface="Fira Sans Extra Condensed" panose="020B0604020202020204" charset="0"/>
              </a:rPr>
              <a:t>2 : Your pending and paid Installment here</a:t>
            </a:r>
            <a:endParaRPr lang="en-US" sz="1200" dirty="0"/>
          </a:p>
        </p:txBody>
      </p:sp>
      <p:sp>
        <p:nvSpPr>
          <p:cNvPr id="10" name="TextBox 9">
            <a:extLst>
              <a:ext uri="{FF2B5EF4-FFF2-40B4-BE49-F238E27FC236}">
                <a16:creationId xmlns:a16="http://schemas.microsoft.com/office/drawing/2014/main" id="{34F844B5-46CD-4C00-8C6A-3A175D96365D}"/>
              </a:ext>
            </a:extLst>
          </p:cNvPr>
          <p:cNvSpPr txBox="1"/>
          <p:nvPr/>
        </p:nvSpPr>
        <p:spPr>
          <a:xfrm>
            <a:off x="2495765" y="789003"/>
            <a:ext cx="2422458" cy="461665"/>
          </a:xfrm>
          <a:prstGeom prst="rect">
            <a:avLst/>
          </a:prstGeom>
          <a:noFill/>
        </p:spPr>
        <p:txBody>
          <a:bodyPr wrap="none" rtlCol="0">
            <a:spAutoFit/>
          </a:bodyPr>
          <a:lstStyle/>
          <a:p>
            <a:r>
              <a:rPr lang="en-US" sz="2400" b="1" dirty="0">
                <a:solidFill>
                  <a:srgbClr val="4DAE4F"/>
                </a:solidFill>
                <a:latin typeface="Fira Sans Extra Condensed" panose="020B0604020202020204" charset="0"/>
              </a:rPr>
              <a:t>Installment Details</a:t>
            </a:r>
          </a:p>
        </p:txBody>
      </p:sp>
      <p:sp>
        <p:nvSpPr>
          <p:cNvPr id="11" name="Oval 10">
            <a:extLst>
              <a:ext uri="{FF2B5EF4-FFF2-40B4-BE49-F238E27FC236}">
                <a16:creationId xmlns:a16="http://schemas.microsoft.com/office/drawing/2014/main" id="{326F2B27-E755-45DC-9FCD-87765E1A10A5}"/>
              </a:ext>
            </a:extLst>
          </p:cNvPr>
          <p:cNvSpPr/>
          <p:nvPr/>
        </p:nvSpPr>
        <p:spPr>
          <a:xfrm>
            <a:off x="3670454" y="1496586"/>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12" name="Oval 11">
            <a:extLst>
              <a:ext uri="{FF2B5EF4-FFF2-40B4-BE49-F238E27FC236}">
                <a16:creationId xmlns:a16="http://schemas.microsoft.com/office/drawing/2014/main" id="{977AF827-48EE-412B-80B9-A142911B1F43}"/>
              </a:ext>
            </a:extLst>
          </p:cNvPr>
          <p:cNvSpPr/>
          <p:nvPr/>
        </p:nvSpPr>
        <p:spPr>
          <a:xfrm>
            <a:off x="3677598" y="176440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Tree>
    <p:extLst>
      <p:ext uri="{BB962C8B-B14F-4D97-AF65-F5344CB8AC3E}">
        <p14:creationId xmlns:p14="http://schemas.microsoft.com/office/powerpoint/2010/main" val="715220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037B312-B27B-4BC3-B854-2A131207F63C}"/>
              </a:ext>
            </a:extLst>
          </p:cNvPr>
          <p:cNvPicPr>
            <a:picLocks noChangeAspect="1"/>
          </p:cNvPicPr>
          <p:nvPr/>
        </p:nvPicPr>
        <p:blipFill>
          <a:blip r:embed="rId2"/>
          <a:stretch>
            <a:fillRect/>
          </a:stretch>
        </p:blipFill>
        <p:spPr>
          <a:xfrm>
            <a:off x="766746" y="1153058"/>
            <a:ext cx="1882140" cy="3230894"/>
          </a:xfrm>
          <a:prstGeom prst="rect">
            <a:avLst/>
          </a:prstGeom>
          <a:ln>
            <a:noFill/>
          </a:ln>
          <a:effectLst>
            <a:outerShdw blurRad="292100" dist="139700" dir="2700000" algn="tl" rotWithShape="0">
              <a:srgbClr val="333333">
                <a:alpha val="65000"/>
              </a:srgbClr>
            </a:outerShdw>
          </a:effectLst>
        </p:spPr>
      </p:pic>
      <p:sp>
        <p:nvSpPr>
          <p:cNvPr id="7" name="Oval 6">
            <a:extLst>
              <a:ext uri="{FF2B5EF4-FFF2-40B4-BE49-F238E27FC236}">
                <a16:creationId xmlns:a16="http://schemas.microsoft.com/office/drawing/2014/main" id="{F72410D0-1C2A-45B0-AEBC-6C5F8218A864}"/>
              </a:ext>
            </a:extLst>
          </p:cNvPr>
          <p:cNvSpPr/>
          <p:nvPr/>
        </p:nvSpPr>
        <p:spPr>
          <a:xfrm>
            <a:off x="2484102" y="151951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8" name="Oval 7">
            <a:extLst>
              <a:ext uri="{FF2B5EF4-FFF2-40B4-BE49-F238E27FC236}">
                <a16:creationId xmlns:a16="http://schemas.microsoft.com/office/drawing/2014/main" id="{3A0CB894-6266-464E-984E-D906821D3F74}"/>
              </a:ext>
            </a:extLst>
          </p:cNvPr>
          <p:cNvSpPr/>
          <p:nvPr/>
        </p:nvSpPr>
        <p:spPr>
          <a:xfrm>
            <a:off x="2471585" y="1867375"/>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9" name="Oval 8">
            <a:extLst>
              <a:ext uri="{FF2B5EF4-FFF2-40B4-BE49-F238E27FC236}">
                <a16:creationId xmlns:a16="http://schemas.microsoft.com/office/drawing/2014/main" id="{4C5EC743-238A-467E-8307-B45AF2179B77}"/>
              </a:ext>
            </a:extLst>
          </p:cNvPr>
          <p:cNvSpPr/>
          <p:nvPr/>
        </p:nvSpPr>
        <p:spPr>
          <a:xfrm>
            <a:off x="2476610" y="2151463"/>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10" name="Oval 9">
            <a:extLst>
              <a:ext uri="{FF2B5EF4-FFF2-40B4-BE49-F238E27FC236}">
                <a16:creationId xmlns:a16="http://schemas.microsoft.com/office/drawing/2014/main" id="{D3A202E4-E2AA-46D9-B21C-0053AD579D34}"/>
              </a:ext>
            </a:extLst>
          </p:cNvPr>
          <p:cNvSpPr/>
          <p:nvPr/>
        </p:nvSpPr>
        <p:spPr>
          <a:xfrm>
            <a:off x="2484102" y="245133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11" name="Oval 10">
            <a:extLst>
              <a:ext uri="{FF2B5EF4-FFF2-40B4-BE49-F238E27FC236}">
                <a16:creationId xmlns:a16="http://schemas.microsoft.com/office/drawing/2014/main" id="{FDCCCE6B-ED0D-46DB-A2A6-8549FF9BC51D}"/>
              </a:ext>
            </a:extLst>
          </p:cNvPr>
          <p:cNvSpPr/>
          <p:nvPr/>
        </p:nvSpPr>
        <p:spPr>
          <a:xfrm>
            <a:off x="2476612" y="273575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5</a:t>
            </a:r>
          </a:p>
        </p:txBody>
      </p:sp>
      <p:sp>
        <p:nvSpPr>
          <p:cNvPr id="12" name="Oval 11">
            <a:extLst>
              <a:ext uri="{FF2B5EF4-FFF2-40B4-BE49-F238E27FC236}">
                <a16:creationId xmlns:a16="http://schemas.microsoft.com/office/drawing/2014/main" id="{2FB6E185-7581-4863-BBFB-F53A9DF8E465}"/>
              </a:ext>
            </a:extLst>
          </p:cNvPr>
          <p:cNvSpPr/>
          <p:nvPr/>
        </p:nvSpPr>
        <p:spPr>
          <a:xfrm>
            <a:off x="2476611" y="3043483"/>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6</a:t>
            </a:r>
          </a:p>
        </p:txBody>
      </p:sp>
      <p:sp>
        <p:nvSpPr>
          <p:cNvPr id="14" name="Rectangle 13">
            <a:extLst>
              <a:ext uri="{FF2B5EF4-FFF2-40B4-BE49-F238E27FC236}">
                <a16:creationId xmlns:a16="http://schemas.microsoft.com/office/drawing/2014/main" id="{A1D98D8E-FA25-4E9D-8078-B4AC8B1A6977}"/>
              </a:ext>
            </a:extLst>
          </p:cNvPr>
          <p:cNvSpPr/>
          <p:nvPr/>
        </p:nvSpPr>
        <p:spPr>
          <a:xfrm>
            <a:off x="2760345" y="1153058"/>
            <a:ext cx="3961924" cy="3248197"/>
          </a:xfrm>
          <a:prstGeom prst="rect">
            <a:avLst/>
          </a:prstGeom>
          <a:solidFill>
            <a:schemeClr val="bg1"/>
          </a:solidFill>
        </p:spPr>
        <p:txBody>
          <a:bodyPr wrap="square">
            <a:spAutoFit/>
          </a:bodyPr>
          <a:lstStyle/>
          <a:p>
            <a:pPr>
              <a:lnSpc>
                <a:spcPct val="250000"/>
              </a:lnSpc>
            </a:pPr>
            <a:r>
              <a:rPr lang="en-US" sz="1200" dirty="0">
                <a:latin typeface="Fira Sans Extra Condensed" panose="020B0604020202020204" charset="0"/>
              </a:rPr>
              <a:t>1 : Show latest notification here</a:t>
            </a:r>
            <a:br>
              <a:rPr lang="en-US" sz="1200" dirty="0">
                <a:latin typeface="Fira Sans Extra Condensed" panose="020B0604020202020204" charset="0"/>
              </a:rPr>
            </a:br>
            <a:r>
              <a:rPr lang="en-US" sz="1200" dirty="0">
                <a:latin typeface="Fira Sans Extra Condensed" panose="020B0604020202020204" charset="0"/>
              </a:rPr>
              <a:t>2 : Your can choose and convert language English to Urdu and Urdu to English</a:t>
            </a:r>
            <a:br>
              <a:rPr lang="en-US" sz="1200" dirty="0">
                <a:latin typeface="Fira Sans Extra Condensed" panose="020B0604020202020204" charset="0"/>
              </a:rPr>
            </a:br>
            <a:r>
              <a:rPr lang="en-US" sz="1200" dirty="0">
                <a:latin typeface="Fira Sans Extra Condensed" panose="020B0604020202020204" charset="0"/>
              </a:rPr>
              <a:t>3 : Convert Light And Dark Mode here</a:t>
            </a:r>
            <a:br>
              <a:rPr lang="en-US" sz="1200" dirty="0">
                <a:latin typeface="Fira Sans Extra Condensed" panose="020B0604020202020204" charset="0"/>
              </a:rPr>
            </a:br>
            <a:r>
              <a:rPr lang="en-US" sz="1200" dirty="0">
                <a:latin typeface="Fira Sans Extra Condensed" panose="020B0604020202020204" charset="0"/>
              </a:rPr>
              <a:t>4 : If you want to invite your Friends click here</a:t>
            </a:r>
            <a:br>
              <a:rPr lang="en-US" sz="1200" dirty="0">
                <a:latin typeface="Fira Sans Extra Condensed" panose="020B0604020202020204" charset="0"/>
              </a:rPr>
            </a:br>
            <a:r>
              <a:rPr lang="en-US" sz="1200" dirty="0">
                <a:latin typeface="Fira Sans Extra Condensed" panose="020B0604020202020204" charset="0"/>
              </a:rPr>
              <a:t>5 : Check Terms And Conditions Of </a:t>
            </a:r>
            <a:r>
              <a:rPr lang="en-US" sz="1200" dirty="0" err="1">
                <a:latin typeface="Fira Sans Extra Condensed" panose="020B0604020202020204" charset="0"/>
              </a:rPr>
              <a:t>Taleem</a:t>
            </a:r>
            <a:r>
              <a:rPr lang="en-US" sz="1200" dirty="0">
                <a:latin typeface="Fira Sans Extra Condensed" panose="020B0604020202020204" charset="0"/>
              </a:rPr>
              <a:t> Connect Application </a:t>
            </a:r>
            <a:br>
              <a:rPr lang="en-US" sz="1200" dirty="0">
                <a:latin typeface="Fira Sans Extra Condensed" panose="020B0604020202020204" charset="0"/>
              </a:rPr>
            </a:br>
            <a:r>
              <a:rPr lang="en-US" sz="1200" dirty="0">
                <a:latin typeface="Fira Sans Extra Condensed" panose="020B0604020202020204" charset="0"/>
              </a:rPr>
              <a:t>6 : Read Privacy And Policy of </a:t>
            </a:r>
            <a:r>
              <a:rPr lang="en-US" sz="1200" dirty="0" err="1">
                <a:latin typeface="Fira Sans Extra Condensed" panose="020B0604020202020204" charset="0"/>
              </a:rPr>
              <a:t>Taleem</a:t>
            </a:r>
            <a:r>
              <a:rPr lang="en-US" sz="1200" dirty="0">
                <a:latin typeface="Fira Sans Extra Condensed" panose="020B0604020202020204" charset="0"/>
              </a:rPr>
              <a:t> Connect </a:t>
            </a:r>
            <a:endParaRPr lang="en-US" sz="1200" dirty="0"/>
          </a:p>
        </p:txBody>
      </p:sp>
      <p:sp>
        <p:nvSpPr>
          <p:cNvPr id="15" name="TextBox 14">
            <a:extLst>
              <a:ext uri="{FF2B5EF4-FFF2-40B4-BE49-F238E27FC236}">
                <a16:creationId xmlns:a16="http://schemas.microsoft.com/office/drawing/2014/main" id="{33105358-63CD-46F1-9550-E6AADCDF9E18}"/>
              </a:ext>
            </a:extLst>
          </p:cNvPr>
          <p:cNvSpPr txBox="1"/>
          <p:nvPr/>
        </p:nvSpPr>
        <p:spPr>
          <a:xfrm>
            <a:off x="3136028" y="549834"/>
            <a:ext cx="1159292" cy="461665"/>
          </a:xfrm>
          <a:prstGeom prst="rect">
            <a:avLst/>
          </a:prstGeom>
          <a:noFill/>
        </p:spPr>
        <p:txBody>
          <a:bodyPr wrap="none" rtlCol="0">
            <a:spAutoFit/>
          </a:bodyPr>
          <a:lstStyle/>
          <a:p>
            <a:r>
              <a:rPr lang="en-US" sz="2400" b="1" dirty="0">
                <a:solidFill>
                  <a:srgbClr val="4DAE4F"/>
                </a:solidFill>
                <a:latin typeface="Fira Sans Extra Condensed" panose="020B0604020202020204" charset="0"/>
              </a:rPr>
              <a:t>Settings</a:t>
            </a:r>
          </a:p>
        </p:txBody>
      </p:sp>
      <p:sp>
        <p:nvSpPr>
          <p:cNvPr id="16" name="Oval 15">
            <a:extLst>
              <a:ext uri="{FF2B5EF4-FFF2-40B4-BE49-F238E27FC236}">
                <a16:creationId xmlns:a16="http://schemas.microsoft.com/office/drawing/2014/main" id="{4E93B1D4-AD66-498B-8F0A-BB0B6F489DC2}"/>
              </a:ext>
            </a:extLst>
          </p:cNvPr>
          <p:cNvSpPr/>
          <p:nvPr/>
        </p:nvSpPr>
        <p:spPr>
          <a:xfrm>
            <a:off x="2829383" y="141210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17" name="Oval 16">
            <a:extLst>
              <a:ext uri="{FF2B5EF4-FFF2-40B4-BE49-F238E27FC236}">
                <a16:creationId xmlns:a16="http://schemas.microsoft.com/office/drawing/2014/main" id="{1B70348D-218D-4550-ADEC-F4913927C359}"/>
              </a:ext>
            </a:extLst>
          </p:cNvPr>
          <p:cNvSpPr/>
          <p:nvPr/>
        </p:nvSpPr>
        <p:spPr>
          <a:xfrm>
            <a:off x="2829382" y="1877735"/>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18" name="Oval 17">
            <a:extLst>
              <a:ext uri="{FF2B5EF4-FFF2-40B4-BE49-F238E27FC236}">
                <a16:creationId xmlns:a16="http://schemas.microsoft.com/office/drawing/2014/main" id="{7071311B-6747-4163-A088-7CE49F0F862F}"/>
              </a:ext>
            </a:extLst>
          </p:cNvPr>
          <p:cNvSpPr/>
          <p:nvPr/>
        </p:nvSpPr>
        <p:spPr>
          <a:xfrm>
            <a:off x="2836526" y="2784300"/>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19" name="Oval 18">
            <a:extLst>
              <a:ext uri="{FF2B5EF4-FFF2-40B4-BE49-F238E27FC236}">
                <a16:creationId xmlns:a16="http://schemas.microsoft.com/office/drawing/2014/main" id="{CE199ECA-B7FA-4A5B-BBB6-F6577E15D678}"/>
              </a:ext>
            </a:extLst>
          </p:cNvPr>
          <p:cNvSpPr/>
          <p:nvPr/>
        </p:nvSpPr>
        <p:spPr>
          <a:xfrm>
            <a:off x="2832239" y="3253818"/>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20" name="Oval 19">
            <a:extLst>
              <a:ext uri="{FF2B5EF4-FFF2-40B4-BE49-F238E27FC236}">
                <a16:creationId xmlns:a16="http://schemas.microsoft.com/office/drawing/2014/main" id="{48D70954-EDC7-4863-B4D5-8A795C938F56}"/>
              </a:ext>
            </a:extLst>
          </p:cNvPr>
          <p:cNvSpPr/>
          <p:nvPr/>
        </p:nvSpPr>
        <p:spPr>
          <a:xfrm>
            <a:off x="2829381" y="3703894"/>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5</a:t>
            </a:r>
          </a:p>
        </p:txBody>
      </p:sp>
      <p:sp>
        <p:nvSpPr>
          <p:cNvPr id="21" name="Oval 20">
            <a:extLst>
              <a:ext uri="{FF2B5EF4-FFF2-40B4-BE49-F238E27FC236}">
                <a16:creationId xmlns:a16="http://schemas.microsoft.com/office/drawing/2014/main" id="{246A6A0D-71CE-4CC7-9CFA-60925185289B}"/>
              </a:ext>
            </a:extLst>
          </p:cNvPr>
          <p:cNvSpPr/>
          <p:nvPr/>
        </p:nvSpPr>
        <p:spPr>
          <a:xfrm>
            <a:off x="2836525" y="415385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6</a:t>
            </a:r>
          </a:p>
        </p:txBody>
      </p:sp>
    </p:spTree>
    <p:extLst>
      <p:ext uri="{BB962C8B-B14F-4D97-AF65-F5344CB8AC3E}">
        <p14:creationId xmlns:p14="http://schemas.microsoft.com/office/powerpoint/2010/main" val="2818609868"/>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5" name="Subtitle 4">
            <a:extLst>
              <a:ext uri="{FF2B5EF4-FFF2-40B4-BE49-F238E27FC236}">
                <a16:creationId xmlns:a16="http://schemas.microsoft.com/office/drawing/2014/main" id="{2AC1F679-A3F1-460F-80C0-EF9B71BF01FC}"/>
              </a:ext>
            </a:extLst>
          </p:cNvPr>
          <p:cNvSpPr>
            <a:spLocks noGrp="1"/>
          </p:cNvSpPr>
          <p:nvPr>
            <p:ph type="subTitle" idx="1"/>
          </p:nvPr>
        </p:nvSpPr>
        <p:spPr>
          <a:xfrm>
            <a:off x="6774452" y="-39064"/>
            <a:ext cx="213087" cy="254175"/>
          </a:xfrm>
        </p:spPr>
        <p:txBody>
          <a:bodyPr/>
          <a:lstStyle/>
          <a:p>
            <a:r>
              <a:rPr lang="en-US" dirty="0">
                <a:solidFill>
                  <a:schemeClr val="bg1"/>
                </a:solidFill>
                <a:latin typeface="Fira Sans Extra Condensed" panose="020B0604020202020204" charset="0"/>
              </a:rPr>
              <a:t>h</a:t>
            </a:r>
          </a:p>
        </p:txBody>
      </p:sp>
      <p:sp>
        <p:nvSpPr>
          <p:cNvPr id="7" name="Subtitle 6">
            <a:extLst>
              <a:ext uri="{FF2B5EF4-FFF2-40B4-BE49-F238E27FC236}">
                <a16:creationId xmlns:a16="http://schemas.microsoft.com/office/drawing/2014/main" id="{A9A81536-FD47-42F8-8A92-00F7CE1C99AB}"/>
              </a:ext>
            </a:extLst>
          </p:cNvPr>
          <p:cNvSpPr>
            <a:spLocks noGrp="1"/>
          </p:cNvSpPr>
          <p:nvPr>
            <p:ph type="subTitle" idx="2"/>
          </p:nvPr>
        </p:nvSpPr>
        <p:spPr>
          <a:xfrm>
            <a:off x="6774453" y="0"/>
            <a:ext cx="213087" cy="254176"/>
          </a:xfrm>
        </p:spPr>
        <p:txBody>
          <a:bodyPr/>
          <a:lstStyle/>
          <a:p>
            <a:r>
              <a:rPr lang="en-US" dirty="0">
                <a:solidFill>
                  <a:schemeClr val="bg1"/>
                </a:solidFill>
                <a:latin typeface="Fira Sans Extra Condensed" panose="020B0604020202020204" charset="0"/>
              </a:rPr>
              <a:t>h</a:t>
            </a:r>
          </a:p>
        </p:txBody>
      </p:sp>
      <p:sp>
        <p:nvSpPr>
          <p:cNvPr id="9" name="Subtitle 8">
            <a:extLst>
              <a:ext uri="{FF2B5EF4-FFF2-40B4-BE49-F238E27FC236}">
                <a16:creationId xmlns:a16="http://schemas.microsoft.com/office/drawing/2014/main" id="{A5646A16-F1E5-4BBC-8572-91BBAAA83D31}"/>
              </a:ext>
            </a:extLst>
          </p:cNvPr>
          <p:cNvSpPr>
            <a:spLocks noGrp="1"/>
          </p:cNvSpPr>
          <p:nvPr>
            <p:ph type="subTitle" idx="3"/>
          </p:nvPr>
        </p:nvSpPr>
        <p:spPr>
          <a:xfrm>
            <a:off x="5102732" y="858775"/>
            <a:ext cx="2076025" cy="1088541"/>
          </a:xfrm>
          <a:solidFill>
            <a:schemeClr val="bg1"/>
          </a:solidFill>
        </p:spPr>
        <p:txBody>
          <a:bodyPr/>
          <a:lstStyle/>
          <a:p>
            <a:pPr>
              <a:lnSpc>
                <a:spcPct val="150000"/>
              </a:lnSpc>
            </a:pPr>
            <a:r>
              <a:rPr lang="en-US" sz="1200" b="0" dirty="0">
                <a:solidFill>
                  <a:schemeClr val="tx1"/>
                </a:solidFill>
                <a:latin typeface="Fira Sans Extra Condensed" panose="020B0604020202020204" charset="0"/>
              </a:rPr>
              <a:t>4 : If you want to see your payment history, please click on “Tap Button”</a:t>
            </a:r>
            <a:endParaRPr lang="en-US" sz="1200" b="0" dirty="0">
              <a:solidFill>
                <a:schemeClr val="tx1"/>
              </a:solidFill>
              <a:latin typeface="Fira Sans Extra Condensed" panose="020B0604020202020204" charset="0"/>
              <a:ea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53B63C63-E5F9-461D-8875-83FCAB8DE24A}"/>
              </a:ext>
            </a:extLst>
          </p:cNvPr>
          <p:cNvPicPr>
            <a:picLocks noChangeAspect="1"/>
          </p:cNvPicPr>
          <p:nvPr/>
        </p:nvPicPr>
        <p:blipFill>
          <a:blip r:embed="rId3"/>
          <a:stretch>
            <a:fillRect/>
          </a:stretch>
        </p:blipFill>
        <p:spPr>
          <a:xfrm>
            <a:off x="134184" y="861705"/>
            <a:ext cx="1417916" cy="3020685"/>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4E7FEE1D-F333-461F-81EA-CC64BF204002}"/>
              </a:ext>
            </a:extLst>
          </p:cNvPr>
          <p:cNvPicPr>
            <a:picLocks noChangeAspect="1"/>
          </p:cNvPicPr>
          <p:nvPr/>
        </p:nvPicPr>
        <p:blipFill>
          <a:blip r:embed="rId4"/>
          <a:stretch>
            <a:fillRect/>
          </a:stretch>
        </p:blipFill>
        <p:spPr>
          <a:xfrm>
            <a:off x="3571318" y="858775"/>
            <a:ext cx="1417916" cy="3020685"/>
          </a:xfrm>
          <a:prstGeom prst="rect">
            <a:avLst/>
          </a:prstGeom>
          <a:ln>
            <a:noFill/>
          </a:ln>
          <a:effectLst>
            <a:outerShdw blurRad="292100" dist="139700" dir="2700000" algn="tl" rotWithShape="0">
              <a:srgbClr val="333333">
                <a:alpha val="65000"/>
              </a:srgbClr>
            </a:outerShdw>
          </a:effectLst>
        </p:spPr>
      </p:pic>
      <p:sp>
        <p:nvSpPr>
          <p:cNvPr id="45" name="Subtitle 8">
            <a:extLst>
              <a:ext uri="{FF2B5EF4-FFF2-40B4-BE49-F238E27FC236}">
                <a16:creationId xmlns:a16="http://schemas.microsoft.com/office/drawing/2014/main" id="{8ED59353-10EB-4E58-8660-83E749D5D97B}"/>
              </a:ext>
            </a:extLst>
          </p:cNvPr>
          <p:cNvSpPr txBox="1">
            <a:spLocks/>
          </p:cNvSpPr>
          <p:nvPr/>
        </p:nvSpPr>
        <p:spPr>
          <a:xfrm>
            <a:off x="1647523" y="861705"/>
            <a:ext cx="1828372" cy="3020685"/>
          </a:xfrm>
          <a:prstGeom prst="rect">
            <a:avLst/>
          </a:prstGeom>
          <a:solidFill>
            <a:schemeClr val="bg1"/>
          </a:solidFill>
        </p:spPr>
        <p:txBody>
          <a:bodyPr spcFirstLastPara="1" vert="horz" wrap="square" lIns="91425" tIns="91425" rIns="91425" bIns="91425" rtlCol="0" anchor="ctr" anchorCtr="0">
            <a:noAutofit/>
          </a:bodyPr>
          <a:lstStyle>
            <a:lvl1pPr marL="257175" lvl="0" indent="-257175" algn="l" defTabSz="342900" rtl="0" eaLnBrk="1" latinLnBrk="0" hangingPunct="1">
              <a:lnSpc>
                <a:spcPct val="100000"/>
              </a:lnSpc>
              <a:spcBef>
                <a:spcPts val="0"/>
              </a:spcBef>
              <a:spcAft>
                <a:spcPts val="0"/>
              </a:spcAft>
              <a:buClr>
                <a:schemeClr val="dk1"/>
              </a:buClr>
              <a:buSzPts val="2000"/>
              <a:buFont typeface="Arial"/>
              <a:buNone/>
              <a:defRPr sz="1800" b="1" kern="1200">
                <a:solidFill>
                  <a:schemeClr val="lt1"/>
                </a:solidFill>
                <a:latin typeface="Orbitron"/>
                <a:ea typeface="Orbitron"/>
                <a:cs typeface="Orbitron"/>
                <a:sym typeface="Orbitron"/>
              </a:defRPr>
            </a:lvl1pPr>
            <a:lvl2pPr marL="557213" lvl="1" indent="-214313" algn="ctr" defTabSz="342900" rtl="0" eaLnBrk="1" latinLnBrk="0" hangingPunct="1">
              <a:lnSpc>
                <a:spcPct val="100000"/>
              </a:lnSpc>
              <a:spcBef>
                <a:spcPts val="0"/>
              </a:spcBef>
              <a:spcAft>
                <a:spcPts val="0"/>
              </a:spcAft>
              <a:buClr>
                <a:schemeClr val="dk1"/>
              </a:buClr>
              <a:buSzPts val="2000"/>
              <a:buFont typeface="Arial"/>
              <a:buNone/>
              <a:defRPr sz="2000" kern="1200">
                <a:solidFill>
                  <a:schemeClr val="dk1"/>
                </a:solidFill>
                <a:latin typeface="Arial"/>
                <a:ea typeface="Arial"/>
                <a:cs typeface="Arial"/>
                <a:sym typeface="Arial"/>
              </a:defRPr>
            </a:lvl2pPr>
            <a:lvl3pPr marL="857250" lvl="2" indent="-171450" algn="ctr" defTabSz="342900" rtl="0" eaLnBrk="1" latinLnBrk="0" hangingPunct="1">
              <a:lnSpc>
                <a:spcPct val="100000"/>
              </a:lnSpc>
              <a:spcBef>
                <a:spcPts val="0"/>
              </a:spcBef>
              <a:spcAft>
                <a:spcPts val="0"/>
              </a:spcAft>
              <a:buClr>
                <a:schemeClr val="dk1"/>
              </a:buClr>
              <a:buSzPts val="2000"/>
              <a:buFont typeface="Arial"/>
              <a:buNone/>
              <a:defRPr sz="2000" kern="1200">
                <a:solidFill>
                  <a:schemeClr val="dk1"/>
                </a:solidFill>
                <a:latin typeface="Arial"/>
                <a:ea typeface="Arial"/>
                <a:cs typeface="Arial"/>
                <a:sym typeface="Arial"/>
              </a:defRPr>
            </a:lvl3pPr>
            <a:lvl4pPr marL="1200150" lvl="3" indent="-171450" algn="ctr" defTabSz="342900" rtl="0" eaLnBrk="1" latinLnBrk="0" hangingPunct="1">
              <a:lnSpc>
                <a:spcPct val="100000"/>
              </a:lnSpc>
              <a:spcBef>
                <a:spcPts val="0"/>
              </a:spcBef>
              <a:spcAft>
                <a:spcPts val="0"/>
              </a:spcAft>
              <a:buClr>
                <a:schemeClr val="dk1"/>
              </a:buClr>
              <a:buSzPts val="2000"/>
              <a:buFont typeface="Arial"/>
              <a:buNone/>
              <a:defRPr sz="2000" kern="1200">
                <a:solidFill>
                  <a:schemeClr val="dk1"/>
                </a:solidFill>
                <a:latin typeface="Arial"/>
                <a:ea typeface="Arial"/>
                <a:cs typeface="Arial"/>
                <a:sym typeface="Arial"/>
              </a:defRPr>
            </a:lvl4pPr>
            <a:lvl5pPr marL="1543050" lvl="4" indent="-171450" algn="ctr" defTabSz="342900" rtl="0" eaLnBrk="1" latinLnBrk="0" hangingPunct="1">
              <a:lnSpc>
                <a:spcPct val="100000"/>
              </a:lnSpc>
              <a:spcBef>
                <a:spcPts val="0"/>
              </a:spcBef>
              <a:spcAft>
                <a:spcPts val="0"/>
              </a:spcAft>
              <a:buClr>
                <a:schemeClr val="dk1"/>
              </a:buClr>
              <a:buSzPts val="2000"/>
              <a:buFont typeface="Arial"/>
              <a:buNone/>
              <a:defRPr sz="2000" kern="1200">
                <a:solidFill>
                  <a:schemeClr val="dk1"/>
                </a:solidFill>
                <a:latin typeface="Arial"/>
                <a:ea typeface="Arial"/>
                <a:cs typeface="Arial"/>
                <a:sym typeface="Arial"/>
              </a:defRPr>
            </a:lvl5pPr>
            <a:lvl6pPr marL="1885950" lvl="5" indent="-171450" algn="ctr" defTabSz="342900" rtl="0" eaLnBrk="1" latinLnBrk="0" hangingPunct="1">
              <a:lnSpc>
                <a:spcPct val="100000"/>
              </a:lnSpc>
              <a:spcBef>
                <a:spcPts val="0"/>
              </a:spcBef>
              <a:spcAft>
                <a:spcPts val="0"/>
              </a:spcAft>
              <a:buClr>
                <a:schemeClr val="dk1"/>
              </a:buClr>
              <a:buSzPts val="2000"/>
              <a:buFont typeface="Arial"/>
              <a:buNone/>
              <a:defRPr sz="2000" kern="1200">
                <a:solidFill>
                  <a:schemeClr val="dk1"/>
                </a:solidFill>
                <a:latin typeface="Arial"/>
                <a:ea typeface="Arial"/>
                <a:cs typeface="Arial"/>
                <a:sym typeface="Arial"/>
              </a:defRPr>
            </a:lvl6pPr>
            <a:lvl7pPr marL="2228850" lvl="6" indent="-171450" algn="ctr" defTabSz="342900" rtl="0" eaLnBrk="1" latinLnBrk="0" hangingPunct="1">
              <a:lnSpc>
                <a:spcPct val="100000"/>
              </a:lnSpc>
              <a:spcBef>
                <a:spcPts val="0"/>
              </a:spcBef>
              <a:spcAft>
                <a:spcPts val="0"/>
              </a:spcAft>
              <a:buClr>
                <a:schemeClr val="dk1"/>
              </a:buClr>
              <a:buSzPts val="2000"/>
              <a:buFont typeface="Arial"/>
              <a:buNone/>
              <a:defRPr sz="2000" kern="1200">
                <a:solidFill>
                  <a:schemeClr val="dk1"/>
                </a:solidFill>
                <a:latin typeface="Arial"/>
                <a:ea typeface="Arial"/>
                <a:cs typeface="Arial"/>
                <a:sym typeface="Arial"/>
              </a:defRPr>
            </a:lvl7pPr>
            <a:lvl8pPr marL="2571750" lvl="7" indent="-171450" algn="ctr" defTabSz="342900" rtl="0" eaLnBrk="1" latinLnBrk="0" hangingPunct="1">
              <a:lnSpc>
                <a:spcPct val="100000"/>
              </a:lnSpc>
              <a:spcBef>
                <a:spcPts val="0"/>
              </a:spcBef>
              <a:spcAft>
                <a:spcPts val="0"/>
              </a:spcAft>
              <a:buClr>
                <a:schemeClr val="dk1"/>
              </a:buClr>
              <a:buSzPts val="2000"/>
              <a:buFont typeface="Arial"/>
              <a:buNone/>
              <a:defRPr sz="2000" kern="1200">
                <a:solidFill>
                  <a:schemeClr val="dk1"/>
                </a:solidFill>
                <a:latin typeface="Arial"/>
                <a:ea typeface="Arial"/>
                <a:cs typeface="Arial"/>
                <a:sym typeface="Arial"/>
              </a:defRPr>
            </a:lvl8pPr>
            <a:lvl9pPr marL="2914650" lvl="8" indent="-171450" algn="ctr" defTabSz="342900" rtl="0" eaLnBrk="1" latinLnBrk="0" hangingPunct="1">
              <a:lnSpc>
                <a:spcPct val="100000"/>
              </a:lnSpc>
              <a:spcBef>
                <a:spcPts val="0"/>
              </a:spcBef>
              <a:spcAft>
                <a:spcPts val="0"/>
              </a:spcAft>
              <a:buClr>
                <a:schemeClr val="dk1"/>
              </a:buClr>
              <a:buSzPts val="2000"/>
              <a:buFont typeface="Arial"/>
              <a:buNone/>
              <a:defRPr sz="2000" kern="1200">
                <a:solidFill>
                  <a:schemeClr val="dk1"/>
                </a:solidFill>
                <a:latin typeface="Arial"/>
                <a:ea typeface="Arial"/>
                <a:cs typeface="Arial"/>
                <a:sym typeface="Arial"/>
              </a:defRPr>
            </a:lvl9pPr>
          </a:lstStyle>
          <a:p>
            <a:pPr>
              <a:lnSpc>
                <a:spcPct val="150000"/>
              </a:lnSpc>
            </a:pPr>
            <a:r>
              <a:rPr lang="en-US" sz="1200" b="0" dirty="0">
                <a:solidFill>
                  <a:schemeClr val="tx1"/>
                </a:solidFill>
                <a:latin typeface="Fira Sans Extra Condensed" panose="020B0604020202020204" charset="0"/>
              </a:rPr>
              <a:t>        1 : Show latest notification here</a:t>
            </a:r>
            <a:br>
              <a:rPr lang="en-US" sz="1200" b="0" dirty="0">
                <a:solidFill>
                  <a:schemeClr val="tx1"/>
                </a:solidFill>
                <a:latin typeface="Fira Sans Extra Condensed" panose="020B0604020202020204" charset="0"/>
              </a:rPr>
            </a:br>
            <a:r>
              <a:rPr lang="en-US" sz="1200" b="0" dirty="0">
                <a:solidFill>
                  <a:schemeClr val="tx1"/>
                </a:solidFill>
                <a:latin typeface="Fira Sans Extra Condensed" panose="020B0604020202020204" charset="0"/>
              </a:rPr>
              <a:t>2 : Your can choose and convert language English to Urdu and Urdu to English</a:t>
            </a:r>
            <a:br>
              <a:rPr lang="en-US" sz="1200" b="0" dirty="0">
                <a:solidFill>
                  <a:schemeClr val="tx1"/>
                </a:solidFill>
                <a:latin typeface="Fira Sans Extra Condensed" panose="020B0604020202020204" charset="0"/>
              </a:rPr>
            </a:br>
            <a:r>
              <a:rPr lang="en-US" sz="1200" b="0" dirty="0">
                <a:solidFill>
                  <a:schemeClr val="tx1"/>
                </a:solidFill>
                <a:latin typeface="Fira Sans Extra Condensed" panose="020B0604020202020204" charset="0"/>
              </a:rPr>
              <a:t>3 : Convert Light And Dark Mode here</a:t>
            </a:r>
            <a:br>
              <a:rPr lang="en-US" sz="1200" b="0" dirty="0">
                <a:solidFill>
                  <a:schemeClr val="tx1"/>
                </a:solidFill>
                <a:latin typeface="Fira Sans Extra Condensed" panose="020B0604020202020204" charset="0"/>
              </a:rPr>
            </a:br>
            <a:br>
              <a:rPr lang="en-US" sz="1200" b="0" dirty="0">
                <a:solidFill>
                  <a:schemeClr val="tx1"/>
                </a:solidFill>
                <a:latin typeface="Fira Sans Extra Condensed" panose="020B0604020202020204" charset="0"/>
              </a:rPr>
            </a:br>
            <a:endParaRPr lang="en-US" sz="1200" b="0" dirty="0">
              <a:solidFill>
                <a:schemeClr val="tx1"/>
              </a:solidFill>
              <a:latin typeface="Fira Sans Extra Condensed" panose="020B0604020202020204" charset="0"/>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D6B9B3F-C2FB-412B-85EA-DFFF724AC5AF}"/>
              </a:ext>
            </a:extLst>
          </p:cNvPr>
          <p:cNvSpPr txBox="1"/>
          <p:nvPr/>
        </p:nvSpPr>
        <p:spPr>
          <a:xfrm>
            <a:off x="2030359" y="369061"/>
            <a:ext cx="1279517" cy="461665"/>
          </a:xfrm>
          <a:prstGeom prst="rect">
            <a:avLst/>
          </a:prstGeom>
          <a:noFill/>
        </p:spPr>
        <p:txBody>
          <a:bodyPr wrap="none" rtlCol="0">
            <a:spAutoFit/>
          </a:bodyPr>
          <a:lstStyle/>
          <a:p>
            <a:r>
              <a:rPr lang="en-US" sz="2400" b="1" dirty="0">
                <a:solidFill>
                  <a:srgbClr val="4DAE4F"/>
                </a:solidFill>
                <a:latin typeface="Fira Sans Extra Condensed" panose="020B0604020202020204" charset="0"/>
              </a:rPr>
              <a:t>My Loans</a:t>
            </a:r>
          </a:p>
        </p:txBody>
      </p:sp>
      <p:sp>
        <p:nvSpPr>
          <p:cNvPr id="3" name="TextBox 2">
            <a:extLst>
              <a:ext uri="{FF2B5EF4-FFF2-40B4-BE49-F238E27FC236}">
                <a16:creationId xmlns:a16="http://schemas.microsoft.com/office/drawing/2014/main" id="{26B1D735-8831-4D9B-BE8B-9FAC48BFF2B6}"/>
              </a:ext>
            </a:extLst>
          </p:cNvPr>
          <p:cNvSpPr txBox="1"/>
          <p:nvPr/>
        </p:nvSpPr>
        <p:spPr>
          <a:xfrm>
            <a:off x="4893334" y="369061"/>
            <a:ext cx="2138727" cy="461665"/>
          </a:xfrm>
          <a:prstGeom prst="rect">
            <a:avLst/>
          </a:prstGeom>
          <a:noFill/>
        </p:spPr>
        <p:txBody>
          <a:bodyPr wrap="none" rtlCol="0">
            <a:spAutoFit/>
          </a:bodyPr>
          <a:lstStyle/>
          <a:p>
            <a:r>
              <a:rPr lang="en-US" sz="2400" b="1" dirty="0">
                <a:solidFill>
                  <a:srgbClr val="4DAE4F"/>
                </a:solidFill>
                <a:latin typeface="Fira Sans Extra Condensed" panose="020B0604020202020204" charset="0"/>
              </a:rPr>
              <a:t>Payment History</a:t>
            </a:r>
          </a:p>
        </p:txBody>
      </p:sp>
      <p:sp>
        <p:nvSpPr>
          <p:cNvPr id="12" name="Oval 11">
            <a:extLst>
              <a:ext uri="{FF2B5EF4-FFF2-40B4-BE49-F238E27FC236}">
                <a16:creationId xmlns:a16="http://schemas.microsoft.com/office/drawing/2014/main" id="{9751A11F-2A90-4565-BABC-B30B0668646F}"/>
              </a:ext>
            </a:extLst>
          </p:cNvPr>
          <p:cNvSpPr/>
          <p:nvPr/>
        </p:nvSpPr>
        <p:spPr>
          <a:xfrm>
            <a:off x="1357483" y="1146810"/>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14" name="Oval 13">
            <a:extLst>
              <a:ext uri="{FF2B5EF4-FFF2-40B4-BE49-F238E27FC236}">
                <a16:creationId xmlns:a16="http://schemas.microsoft.com/office/drawing/2014/main" id="{5EF3E50C-57B0-4A62-8A64-29A90EF1B060}"/>
              </a:ext>
            </a:extLst>
          </p:cNvPr>
          <p:cNvSpPr/>
          <p:nvPr/>
        </p:nvSpPr>
        <p:spPr>
          <a:xfrm>
            <a:off x="1357483" y="1739895"/>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18" name="Oval 17">
            <a:extLst>
              <a:ext uri="{FF2B5EF4-FFF2-40B4-BE49-F238E27FC236}">
                <a16:creationId xmlns:a16="http://schemas.microsoft.com/office/drawing/2014/main" id="{116204F3-6781-4A89-881E-AA8D99FA92E4}"/>
              </a:ext>
            </a:extLst>
          </p:cNvPr>
          <p:cNvSpPr/>
          <p:nvPr/>
        </p:nvSpPr>
        <p:spPr>
          <a:xfrm>
            <a:off x="1357482" y="2590978"/>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19" name="Oval 18">
            <a:extLst>
              <a:ext uri="{FF2B5EF4-FFF2-40B4-BE49-F238E27FC236}">
                <a16:creationId xmlns:a16="http://schemas.microsoft.com/office/drawing/2014/main" id="{F292083D-B3EB-4A51-B520-20EAEBE18A10}"/>
              </a:ext>
            </a:extLst>
          </p:cNvPr>
          <p:cNvSpPr/>
          <p:nvPr/>
        </p:nvSpPr>
        <p:spPr>
          <a:xfrm>
            <a:off x="4833540" y="1038961"/>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16" name="Oval 15">
            <a:extLst>
              <a:ext uri="{FF2B5EF4-FFF2-40B4-BE49-F238E27FC236}">
                <a16:creationId xmlns:a16="http://schemas.microsoft.com/office/drawing/2014/main" id="{2866E908-9C1B-4D59-B6F1-ECE0BA1474AE}"/>
              </a:ext>
            </a:extLst>
          </p:cNvPr>
          <p:cNvSpPr/>
          <p:nvPr/>
        </p:nvSpPr>
        <p:spPr>
          <a:xfrm>
            <a:off x="1965243" y="1075122"/>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17" name="Oval 16">
            <a:extLst>
              <a:ext uri="{FF2B5EF4-FFF2-40B4-BE49-F238E27FC236}">
                <a16:creationId xmlns:a16="http://schemas.microsoft.com/office/drawing/2014/main" id="{6710E188-44B9-4EE2-B2C1-695187C48A6C}"/>
              </a:ext>
            </a:extLst>
          </p:cNvPr>
          <p:cNvSpPr/>
          <p:nvPr/>
        </p:nvSpPr>
        <p:spPr>
          <a:xfrm>
            <a:off x="1973399" y="1636704"/>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20" name="Oval 19">
            <a:extLst>
              <a:ext uri="{FF2B5EF4-FFF2-40B4-BE49-F238E27FC236}">
                <a16:creationId xmlns:a16="http://schemas.microsoft.com/office/drawing/2014/main" id="{8F3543E6-F45F-48AD-9D6D-2DE050214881}"/>
              </a:ext>
            </a:extLst>
          </p:cNvPr>
          <p:cNvSpPr/>
          <p:nvPr/>
        </p:nvSpPr>
        <p:spPr>
          <a:xfrm>
            <a:off x="1979531" y="272720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21" name="Oval 20">
            <a:extLst>
              <a:ext uri="{FF2B5EF4-FFF2-40B4-BE49-F238E27FC236}">
                <a16:creationId xmlns:a16="http://schemas.microsoft.com/office/drawing/2014/main" id="{2F9E7E8A-82B7-4FFB-9322-6DCC56B572F4}"/>
              </a:ext>
            </a:extLst>
          </p:cNvPr>
          <p:cNvSpPr/>
          <p:nvPr/>
        </p:nvSpPr>
        <p:spPr>
          <a:xfrm>
            <a:off x="5178821" y="1075121"/>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4"/>
        <p:cNvGrpSpPr/>
        <p:nvPr/>
      </p:nvGrpSpPr>
      <p:grpSpPr>
        <a:xfrm>
          <a:off x="0" y="0"/>
          <a:ext cx="0" cy="0"/>
          <a:chOff x="0" y="0"/>
          <a:chExt cx="0" cy="0"/>
        </a:xfrm>
      </p:grpSpPr>
      <p:pic>
        <p:nvPicPr>
          <p:cNvPr id="13" name="Picture 12">
            <a:extLst>
              <a:ext uri="{FF2B5EF4-FFF2-40B4-BE49-F238E27FC236}">
                <a16:creationId xmlns:a16="http://schemas.microsoft.com/office/drawing/2014/main" id="{8D862367-662B-43E7-8522-44989E7CCD89}"/>
              </a:ext>
            </a:extLst>
          </p:cNvPr>
          <p:cNvPicPr>
            <a:picLocks noChangeAspect="1"/>
          </p:cNvPicPr>
          <p:nvPr/>
        </p:nvPicPr>
        <p:blipFill>
          <a:blip r:embed="rId3"/>
          <a:stretch>
            <a:fillRect/>
          </a:stretch>
        </p:blipFill>
        <p:spPr>
          <a:xfrm>
            <a:off x="88462" y="1064444"/>
            <a:ext cx="1715033" cy="3221811"/>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A28E6598-694A-4427-B7DF-434CF86506C7}"/>
              </a:ext>
            </a:extLst>
          </p:cNvPr>
          <p:cNvPicPr>
            <a:picLocks noChangeAspect="1"/>
          </p:cNvPicPr>
          <p:nvPr/>
        </p:nvPicPr>
        <p:blipFill>
          <a:blip r:embed="rId4"/>
          <a:stretch>
            <a:fillRect/>
          </a:stretch>
        </p:blipFill>
        <p:spPr>
          <a:xfrm>
            <a:off x="3703180" y="1064444"/>
            <a:ext cx="1832904" cy="3221811"/>
          </a:xfrm>
          <a:prstGeom prst="rect">
            <a:avLst/>
          </a:prstGeom>
          <a:ln>
            <a:noFill/>
          </a:ln>
          <a:effectLst>
            <a:outerShdw blurRad="292100" dist="139700" dir="2700000" algn="tl" rotWithShape="0">
              <a:srgbClr val="333333">
                <a:alpha val="65000"/>
              </a:srgbClr>
            </a:outerShdw>
          </a:effectLst>
        </p:spPr>
      </p:pic>
      <p:sp>
        <p:nvSpPr>
          <p:cNvPr id="19" name="TextBox 18">
            <a:extLst>
              <a:ext uri="{FF2B5EF4-FFF2-40B4-BE49-F238E27FC236}">
                <a16:creationId xmlns:a16="http://schemas.microsoft.com/office/drawing/2014/main" id="{558E459A-DFDA-498D-B24D-B91DF8D28875}"/>
              </a:ext>
            </a:extLst>
          </p:cNvPr>
          <p:cNvSpPr txBox="1"/>
          <p:nvPr/>
        </p:nvSpPr>
        <p:spPr>
          <a:xfrm>
            <a:off x="1847517" y="1068644"/>
            <a:ext cx="1742365" cy="2995435"/>
          </a:xfrm>
          <a:prstGeom prst="rect">
            <a:avLst/>
          </a:prstGeom>
          <a:solidFill>
            <a:schemeClr val="bg1"/>
          </a:solidFill>
        </p:spPr>
        <p:txBody>
          <a:bodyPr wrap="square" rtlCol="0">
            <a:spAutoFit/>
          </a:bodyPr>
          <a:lstStyle/>
          <a:p>
            <a:pPr>
              <a:lnSpc>
                <a:spcPct val="200000"/>
              </a:lnSpc>
            </a:pPr>
            <a:r>
              <a:rPr lang="en-US" sz="1200" dirty="0">
                <a:latin typeface="Fira Sans Extra Condensed" panose="020B0604020202020204" charset="0"/>
              </a:rPr>
              <a:t>1 : Calculation Amount is here</a:t>
            </a:r>
            <a:br>
              <a:rPr lang="en-US" sz="1200" dirty="0">
                <a:latin typeface="Fira Sans Extra Condensed" panose="020B0604020202020204" charset="0"/>
              </a:rPr>
            </a:br>
            <a:r>
              <a:rPr lang="en-US" sz="1200" dirty="0">
                <a:latin typeface="Fira Sans Extra Condensed" panose="020B0604020202020204" charset="0"/>
              </a:rPr>
              <a:t>2 : Enter Your Loan Amount </a:t>
            </a:r>
          </a:p>
          <a:p>
            <a:pPr>
              <a:lnSpc>
                <a:spcPct val="200000"/>
              </a:lnSpc>
            </a:pPr>
            <a:r>
              <a:rPr lang="en-US" sz="1200" dirty="0">
                <a:latin typeface="Fira Sans Extra Condensed" panose="020B0604020202020204" charset="0"/>
              </a:rPr>
              <a:t>3 : Enter Your Tenure Month</a:t>
            </a:r>
            <a:br>
              <a:rPr lang="en-US" sz="1200" dirty="0">
                <a:latin typeface="Fira Sans Extra Condensed" panose="020B0604020202020204" charset="0"/>
              </a:rPr>
            </a:br>
            <a:r>
              <a:rPr lang="en-US" sz="1200" dirty="0">
                <a:latin typeface="Fira Sans Extra Condensed" panose="020B0604020202020204" charset="0"/>
              </a:rPr>
              <a:t>3 : Click here for Calculate loan</a:t>
            </a:r>
            <a:br>
              <a:rPr lang="en-US" sz="1200" dirty="0">
                <a:latin typeface="Fira Sans Extra Condensed" panose="020B0604020202020204" charset="0"/>
              </a:rPr>
            </a:br>
            <a:endParaRPr lang="en-US" sz="1200" dirty="0">
              <a:latin typeface="Fira Sans Extra Condensed" panose="020B0604020202020204" charset="0"/>
            </a:endParaRPr>
          </a:p>
        </p:txBody>
      </p:sp>
      <p:sp>
        <p:nvSpPr>
          <p:cNvPr id="105" name="TextBox 104">
            <a:extLst>
              <a:ext uri="{FF2B5EF4-FFF2-40B4-BE49-F238E27FC236}">
                <a16:creationId xmlns:a16="http://schemas.microsoft.com/office/drawing/2014/main" id="{62A9D1A8-AB57-4B8C-A0BA-61C14B7BB85E}"/>
              </a:ext>
            </a:extLst>
          </p:cNvPr>
          <p:cNvSpPr txBox="1"/>
          <p:nvPr/>
        </p:nvSpPr>
        <p:spPr>
          <a:xfrm>
            <a:off x="5649381" y="1050728"/>
            <a:ext cx="1742364" cy="2995435"/>
          </a:xfrm>
          <a:prstGeom prst="rect">
            <a:avLst/>
          </a:prstGeom>
          <a:solidFill>
            <a:schemeClr val="bg1"/>
          </a:solidFill>
        </p:spPr>
        <p:txBody>
          <a:bodyPr wrap="square" rtlCol="0">
            <a:spAutoFit/>
          </a:bodyPr>
          <a:lstStyle/>
          <a:p>
            <a:pPr>
              <a:lnSpc>
                <a:spcPct val="200000"/>
              </a:lnSpc>
            </a:pPr>
            <a:r>
              <a:rPr lang="en-US" sz="1200" dirty="0">
                <a:latin typeface="Fira Sans Extra Condensed" panose="020B0604020202020204" charset="0"/>
              </a:rPr>
              <a:t>1 : User Name</a:t>
            </a:r>
            <a:br>
              <a:rPr lang="en-US" sz="1200" dirty="0">
                <a:latin typeface="Fira Sans Extra Condensed" panose="020B0604020202020204" charset="0"/>
              </a:rPr>
            </a:br>
            <a:r>
              <a:rPr lang="en-US" sz="1200" dirty="0">
                <a:latin typeface="Fira Sans Extra Condensed" panose="020B0604020202020204" charset="0"/>
              </a:rPr>
              <a:t>2 : User Email</a:t>
            </a:r>
          </a:p>
          <a:p>
            <a:pPr>
              <a:lnSpc>
                <a:spcPct val="200000"/>
              </a:lnSpc>
            </a:pPr>
            <a:r>
              <a:rPr lang="en-US" sz="1200" dirty="0">
                <a:latin typeface="Fira Sans Extra Condensed" panose="020B0604020202020204" charset="0"/>
              </a:rPr>
              <a:t>3 : If you are suffer in some issue or problem type your text and click send </a:t>
            </a:r>
            <a:br>
              <a:rPr lang="en-US" sz="1200" dirty="0">
                <a:latin typeface="Fira Sans Extra Condensed" panose="020B0604020202020204" charset="0"/>
              </a:rPr>
            </a:br>
            <a:r>
              <a:rPr lang="en-US" sz="1200" dirty="0">
                <a:latin typeface="Fira Sans Extra Condensed" panose="020B0604020202020204" charset="0"/>
              </a:rPr>
              <a:t>3 : Company address and Contact Number </a:t>
            </a:r>
            <a:br>
              <a:rPr lang="en-US" sz="1200" dirty="0">
                <a:latin typeface="Fira Sans Extra Condensed" panose="020B0604020202020204" charset="0"/>
              </a:rPr>
            </a:br>
            <a:endParaRPr lang="en-US" sz="1200" dirty="0">
              <a:latin typeface="Fira Sans Extra Condensed" panose="020B0604020202020204" charset="0"/>
            </a:endParaRPr>
          </a:p>
        </p:txBody>
      </p:sp>
      <p:grpSp>
        <p:nvGrpSpPr>
          <p:cNvPr id="107" name="Google Shape;2467;p100">
            <a:extLst>
              <a:ext uri="{FF2B5EF4-FFF2-40B4-BE49-F238E27FC236}">
                <a16:creationId xmlns:a16="http://schemas.microsoft.com/office/drawing/2014/main" id="{1ABB983B-3C8C-4DEB-A6D7-9A4677332DC1}"/>
              </a:ext>
            </a:extLst>
          </p:cNvPr>
          <p:cNvGrpSpPr/>
          <p:nvPr/>
        </p:nvGrpSpPr>
        <p:grpSpPr>
          <a:xfrm>
            <a:off x="157764" y="3586347"/>
            <a:ext cx="1056404" cy="1199682"/>
            <a:chOff x="858913" y="1569263"/>
            <a:chExt cx="1607960" cy="2415231"/>
          </a:xfrm>
        </p:grpSpPr>
        <p:sp>
          <p:nvSpPr>
            <p:cNvPr id="108" name="Google Shape;2468;p100">
              <a:extLst>
                <a:ext uri="{FF2B5EF4-FFF2-40B4-BE49-F238E27FC236}">
                  <a16:creationId xmlns:a16="http://schemas.microsoft.com/office/drawing/2014/main" id="{2CFE642B-8E53-4B2C-B772-BBC334735C97}"/>
                </a:ext>
              </a:extLst>
            </p:cNvPr>
            <p:cNvSpPr/>
            <p:nvPr/>
          </p:nvSpPr>
          <p:spPr>
            <a:xfrm>
              <a:off x="858913" y="1569263"/>
              <a:ext cx="1258811" cy="2415231"/>
            </a:xfrm>
            <a:custGeom>
              <a:avLst/>
              <a:gdLst/>
              <a:ahLst/>
              <a:cxnLst/>
              <a:rect l="l" t="t" r="r" b="b"/>
              <a:pathLst>
                <a:path w="13044" h="25027" extrusionOk="0">
                  <a:moveTo>
                    <a:pt x="524" y="1"/>
                  </a:moveTo>
                  <a:cubicBezTo>
                    <a:pt x="233" y="1"/>
                    <a:pt x="0" y="245"/>
                    <a:pt x="0" y="539"/>
                  </a:cubicBezTo>
                  <a:lnTo>
                    <a:pt x="0" y="24503"/>
                  </a:lnTo>
                  <a:cubicBezTo>
                    <a:pt x="0" y="24794"/>
                    <a:pt x="233" y="25027"/>
                    <a:pt x="524" y="25027"/>
                  </a:cubicBezTo>
                  <a:lnTo>
                    <a:pt x="12517" y="25027"/>
                  </a:lnTo>
                  <a:cubicBezTo>
                    <a:pt x="12811" y="25027"/>
                    <a:pt x="13044" y="24794"/>
                    <a:pt x="13044" y="24503"/>
                  </a:cubicBezTo>
                  <a:lnTo>
                    <a:pt x="13044" y="539"/>
                  </a:lnTo>
                  <a:cubicBezTo>
                    <a:pt x="13044" y="245"/>
                    <a:pt x="12811" y="1"/>
                    <a:pt x="12517" y="1"/>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09" name="Google Shape;2469;p100">
              <a:extLst>
                <a:ext uri="{FF2B5EF4-FFF2-40B4-BE49-F238E27FC236}">
                  <a16:creationId xmlns:a16="http://schemas.microsoft.com/office/drawing/2014/main" id="{69536460-8719-424C-B6BE-851893D88907}"/>
                </a:ext>
              </a:extLst>
            </p:cNvPr>
            <p:cNvSpPr/>
            <p:nvPr/>
          </p:nvSpPr>
          <p:spPr>
            <a:xfrm>
              <a:off x="900506" y="1612014"/>
              <a:ext cx="1175624" cy="2330885"/>
            </a:xfrm>
            <a:custGeom>
              <a:avLst/>
              <a:gdLst/>
              <a:ahLst/>
              <a:cxnLst/>
              <a:rect l="l" t="t" r="r" b="b"/>
              <a:pathLst>
                <a:path w="12182" h="24153" extrusionOk="0">
                  <a:moveTo>
                    <a:pt x="1039" y="0"/>
                  </a:moveTo>
                  <a:cubicBezTo>
                    <a:pt x="465" y="0"/>
                    <a:pt x="1" y="468"/>
                    <a:pt x="1" y="1039"/>
                  </a:cubicBezTo>
                  <a:lnTo>
                    <a:pt x="1" y="23114"/>
                  </a:lnTo>
                  <a:cubicBezTo>
                    <a:pt x="1" y="23688"/>
                    <a:pt x="465" y="24152"/>
                    <a:pt x="1039" y="24152"/>
                  </a:cubicBezTo>
                  <a:lnTo>
                    <a:pt x="11143" y="24152"/>
                  </a:lnTo>
                  <a:cubicBezTo>
                    <a:pt x="11714" y="24152"/>
                    <a:pt x="12182" y="23688"/>
                    <a:pt x="12182" y="23114"/>
                  </a:cubicBezTo>
                  <a:lnTo>
                    <a:pt x="12182" y="1039"/>
                  </a:lnTo>
                  <a:cubicBezTo>
                    <a:pt x="12182" y="468"/>
                    <a:pt x="11714" y="0"/>
                    <a:pt x="11143" y="0"/>
                  </a:cubicBezTo>
                  <a:lnTo>
                    <a:pt x="9334" y="0"/>
                  </a:lnTo>
                  <a:lnTo>
                    <a:pt x="9334" y="527"/>
                  </a:lnTo>
                  <a:cubicBezTo>
                    <a:pt x="9334" y="899"/>
                    <a:pt x="9031" y="1191"/>
                    <a:pt x="8670" y="1191"/>
                  </a:cubicBezTo>
                  <a:lnTo>
                    <a:pt x="3512" y="1191"/>
                  </a:lnTo>
                  <a:cubicBezTo>
                    <a:pt x="3151" y="1191"/>
                    <a:pt x="2860" y="899"/>
                    <a:pt x="2860" y="527"/>
                  </a:cubicBezTo>
                  <a:lnTo>
                    <a:pt x="2860" y="0"/>
                  </a:lnTo>
                  <a:close/>
                </a:path>
              </a:pathLst>
            </a:custGeom>
            <a:gradFill>
              <a:gsLst>
                <a:gs pos="0">
                  <a:schemeClr val="lt1"/>
                </a:gs>
                <a:gs pos="100000">
                  <a:srgbClr val="66BEE9">
                    <a:alpha val="34509"/>
                  </a:srgbClr>
                </a:gs>
              </a:gsLst>
              <a:lin ang="5400700" scaled="0"/>
            </a:gra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10" name="Google Shape;2470;p100">
              <a:extLst>
                <a:ext uri="{FF2B5EF4-FFF2-40B4-BE49-F238E27FC236}">
                  <a16:creationId xmlns:a16="http://schemas.microsoft.com/office/drawing/2014/main" id="{3827FAA2-C466-4530-B448-C37FE4E79A2E}"/>
                </a:ext>
              </a:extLst>
            </p:cNvPr>
            <p:cNvSpPr/>
            <p:nvPr/>
          </p:nvSpPr>
          <p:spPr>
            <a:xfrm>
              <a:off x="1698789" y="3129936"/>
              <a:ext cx="309781" cy="309781"/>
            </a:xfrm>
            <a:custGeom>
              <a:avLst/>
              <a:gdLst/>
              <a:ahLst/>
              <a:cxnLst/>
              <a:rect l="l" t="t" r="r" b="b"/>
              <a:pathLst>
                <a:path w="3210" h="3210" extrusionOk="0">
                  <a:moveTo>
                    <a:pt x="723" y="0"/>
                  </a:moveTo>
                  <a:cubicBezTo>
                    <a:pt x="328" y="0"/>
                    <a:pt x="0" y="328"/>
                    <a:pt x="0" y="712"/>
                  </a:cubicBezTo>
                  <a:lnTo>
                    <a:pt x="0" y="2498"/>
                  </a:lnTo>
                  <a:cubicBezTo>
                    <a:pt x="0" y="2893"/>
                    <a:pt x="328" y="3209"/>
                    <a:pt x="723" y="3209"/>
                  </a:cubicBezTo>
                  <a:lnTo>
                    <a:pt x="2498" y="3209"/>
                  </a:lnTo>
                  <a:cubicBezTo>
                    <a:pt x="2893" y="3209"/>
                    <a:pt x="3210" y="2893"/>
                    <a:pt x="3210" y="2498"/>
                  </a:cubicBezTo>
                  <a:lnTo>
                    <a:pt x="3210" y="712"/>
                  </a:lnTo>
                  <a:cubicBezTo>
                    <a:pt x="3210" y="328"/>
                    <a:pt x="2893" y="0"/>
                    <a:pt x="2498" y="0"/>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11" name="Google Shape;2471;p100">
              <a:extLst>
                <a:ext uri="{FF2B5EF4-FFF2-40B4-BE49-F238E27FC236}">
                  <a16:creationId xmlns:a16="http://schemas.microsoft.com/office/drawing/2014/main" id="{2ED2F91C-7FB1-4372-8EF8-E4F2BCC310AC}"/>
                </a:ext>
              </a:extLst>
            </p:cNvPr>
            <p:cNvSpPr/>
            <p:nvPr/>
          </p:nvSpPr>
          <p:spPr>
            <a:xfrm>
              <a:off x="1716931" y="1627937"/>
              <a:ext cx="52788" cy="54139"/>
            </a:xfrm>
            <a:custGeom>
              <a:avLst/>
              <a:gdLst/>
              <a:ahLst/>
              <a:cxnLst/>
              <a:rect l="l" t="t" r="r" b="b"/>
              <a:pathLst>
                <a:path w="547" h="561" extrusionOk="0">
                  <a:moveTo>
                    <a:pt x="280" y="1"/>
                  </a:moveTo>
                  <a:cubicBezTo>
                    <a:pt x="115" y="1"/>
                    <a:pt x="0" y="127"/>
                    <a:pt x="0" y="281"/>
                  </a:cubicBezTo>
                  <a:cubicBezTo>
                    <a:pt x="0" y="432"/>
                    <a:pt x="115" y="561"/>
                    <a:pt x="280" y="561"/>
                  </a:cubicBezTo>
                  <a:cubicBezTo>
                    <a:pt x="431" y="561"/>
                    <a:pt x="546" y="432"/>
                    <a:pt x="546" y="281"/>
                  </a:cubicBezTo>
                  <a:cubicBezTo>
                    <a:pt x="546" y="127"/>
                    <a:pt x="431" y="1"/>
                    <a:pt x="280" y="1"/>
                  </a:cubicBez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12" name="Google Shape;2472;p100">
              <a:extLst>
                <a:ext uri="{FF2B5EF4-FFF2-40B4-BE49-F238E27FC236}">
                  <a16:creationId xmlns:a16="http://schemas.microsoft.com/office/drawing/2014/main" id="{723344A1-29AA-4186-85FE-A0FFE43DF8BA}"/>
                </a:ext>
              </a:extLst>
            </p:cNvPr>
            <p:cNvSpPr/>
            <p:nvPr/>
          </p:nvSpPr>
          <p:spPr>
            <a:xfrm>
              <a:off x="1210188" y="1627937"/>
              <a:ext cx="54139" cy="54139"/>
            </a:xfrm>
            <a:custGeom>
              <a:avLst/>
              <a:gdLst/>
              <a:ahLst/>
              <a:cxnLst/>
              <a:rect l="l" t="t" r="r" b="b"/>
              <a:pathLst>
                <a:path w="561" h="561" extrusionOk="0">
                  <a:moveTo>
                    <a:pt x="281" y="1"/>
                  </a:moveTo>
                  <a:cubicBezTo>
                    <a:pt x="127" y="1"/>
                    <a:pt x="1" y="127"/>
                    <a:pt x="1" y="281"/>
                  </a:cubicBezTo>
                  <a:cubicBezTo>
                    <a:pt x="1" y="432"/>
                    <a:pt x="127" y="561"/>
                    <a:pt x="281" y="561"/>
                  </a:cubicBezTo>
                  <a:cubicBezTo>
                    <a:pt x="432" y="561"/>
                    <a:pt x="561" y="432"/>
                    <a:pt x="561" y="281"/>
                  </a:cubicBezTo>
                  <a:cubicBezTo>
                    <a:pt x="561" y="127"/>
                    <a:pt x="432" y="1"/>
                    <a:pt x="281" y="1"/>
                  </a:cubicBez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13" name="Google Shape;2473;p100">
              <a:extLst>
                <a:ext uri="{FF2B5EF4-FFF2-40B4-BE49-F238E27FC236}">
                  <a16:creationId xmlns:a16="http://schemas.microsoft.com/office/drawing/2014/main" id="{5A17BA76-64F8-4B24-9CF8-9DBAD8C05EBE}"/>
                </a:ext>
              </a:extLst>
            </p:cNvPr>
            <p:cNvSpPr/>
            <p:nvPr/>
          </p:nvSpPr>
          <p:spPr>
            <a:xfrm>
              <a:off x="1636930" y="1627937"/>
              <a:ext cx="53078" cy="54139"/>
            </a:xfrm>
            <a:custGeom>
              <a:avLst/>
              <a:gdLst/>
              <a:ahLst/>
              <a:cxnLst/>
              <a:rect l="l" t="t" r="r" b="b"/>
              <a:pathLst>
                <a:path w="550" h="561" extrusionOk="0">
                  <a:moveTo>
                    <a:pt x="280" y="1"/>
                  </a:moveTo>
                  <a:cubicBezTo>
                    <a:pt x="115" y="1"/>
                    <a:pt x="0" y="127"/>
                    <a:pt x="0" y="281"/>
                  </a:cubicBezTo>
                  <a:cubicBezTo>
                    <a:pt x="0" y="432"/>
                    <a:pt x="115" y="561"/>
                    <a:pt x="280" y="561"/>
                  </a:cubicBezTo>
                  <a:cubicBezTo>
                    <a:pt x="431" y="561"/>
                    <a:pt x="549" y="432"/>
                    <a:pt x="549" y="281"/>
                  </a:cubicBezTo>
                  <a:cubicBezTo>
                    <a:pt x="549" y="127"/>
                    <a:pt x="431" y="1"/>
                    <a:pt x="280" y="1"/>
                  </a:cubicBez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14" name="Google Shape;2474;p100">
              <a:extLst>
                <a:ext uri="{FF2B5EF4-FFF2-40B4-BE49-F238E27FC236}">
                  <a16:creationId xmlns:a16="http://schemas.microsoft.com/office/drawing/2014/main" id="{ABA3418A-1CFF-4F67-8552-CC03FC5CDBD6}"/>
                </a:ext>
              </a:extLst>
            </p:cNvPr>
            <p:cNvSpPr/>
            <p:nvPr/>
          </p:nvSpPr>
          <p:spPr>
            <a:xfrm>
              <a:off x="1372315" y="1637974"/>
              <a:ext cx="231998" cy="33873"/>
            </a:xfrm>
            <a:custGeom>
              <a:avLst/>
              <a:gdLst/>
              <a:ahLst/>
              <a:cxnLst/>
              <a:rect l="l" t="t" r="r" b="b"/>
              <a:pathLst>
                <a:path w="2404" h="351" extrusionOk="0">
                  <a:moveTo>
                    <a:pt x="174" y="0"/>
                  </a:moveTo>
                  <a:cubicBezTo>
                    <a:pt x="82" y="0"/>
                    <a:pt x="1" y="81"/>
                    <a:pt x="1" y="177"/>
                  </a:cubicBezTo>
                  <a:cubicBezTo>
                    <a:pt x="1" y="269"/>
                    <a:pt x="82" y="350"/>
                    <a:pt x="174" y="350"/>
                  </a:cubicBezTo>
                  <a:lnTo>
                    <a:pt x="2227" y="350"/>
                  </a:lnTo>
                  <a:cubicBezTo>
                    <a:pt x="2322" y="350"/>
                    <a:pt x="2403" y="269"/>
                    <a:pt x="2403" y="177"/>
                  </a:cubicBezTo>
                  <a:cubicBezTo>
                    <a:pt x="2403" y="81"/>
                    <a:pt x="2322" y="0"/>
                    <a:pt x="2227" y="0"/>
                  </a:cubicBez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15" name="Google Shape;2475;p100">
              <a:extLst>
                <a:ext uri="{FF2B5EF4-FFF2-40B4-BE49-F238E27FC236}">
                  <a16:creationId xmlns:a16="http://schemas.microsoft.com/office/drawing/2014/main" id="{327B03D8-5676-4F32-AA8C-02F2CF047EA3}"/>
                </a:ext>
              </a:extLst>
            </p:cNvPr>
            <p:cNvSpPr/>
            <p:nvPr/>
          </p:nvSpPr>
          <p:spPr>
            <a:xfrm>
              <a:off x="951075" y="1800102"/>
              <a:ext cx="1075355" cy="340084"/>
            </a:xfrm>
            <a:custGeom>
              <a:avLst/>
              <a:gdLst/>
              <a:ahLst/>
              <a:cxnLst/>
              <a:rect l="l" t="t" r="r" b="b"/>
              <a:pathLst>
                <a:path w="11143" h="3524" extrusionOk="0">
                  <a:moveTo>
                    <a:pt x="305" y="0"/>
                  </a:moveTo>
                  <a:cubicBezTo>
                    <a:pt x="140" y="0"/>
                    <a:pt x="0" y="140"/>
                    <a:pt x="0" y="303"/>
                  </a:cubicBezTo>
                  <a:lnTo>
                    <a:pt x="0" y="3232"/>
                  </a:lnTo>
                  <a:cubicBezTo>
                    <a:pt x="0" y="3397"/>
                    <a:pt x="140" y="3523"/>
                    <a:pt x="305" y="3523"/>
                  </a:cubicBezTo>
                  <a:lnTo>
                    <a:pt x="10840" y="3523"/>
                  </a:lnTo>
                  <a:cubicBezTo>
                    <a:pt x="11002" y="3523"/>
                    <a:pt x="11142" y="3397"/>
                    <a:pt x="11142" y="3232"/>
                  </a:cubicBezTo>
                  <a:lnTo>
                    <a:pt x="11142" y="303"/>
                  </a:lnTo>
                  <a:cubicBezTo>
                    <a:pt x="11142" y="140"/>
                    <a:pt x="11002" y="0"/>
                    <a:pt x="10840" y="0"/>
                  </a:cubicBezTo>
                  <a:close/>
                </a:path>
              </a:pathLst>
            </a:custGeom>
            <a:solidFill>
              <a:schemeClr val="lt2"/>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16" name="Google Shape;2476;p100">
              <a:extLst>
                <a:ext uri="{FF2B5EF4-FFF2-40B4-BE49-F238E27FC236}">
                  <a16:creationId xmlns:a16="http://schemas.microsoft.com/office/drawing/2014/main" id="{4787BB3D-FF78-44D0-AB4C-EAF0522D1D58}"/>
                </a:ext>
              </a:extLst>
            </p:cNvPr>
            <p:cNvSpPr/>
            <p:nvPr/>
          </p:nvSpPr>
          <p:spPr>
            <a:xfrm>
              <a:off x="1319334" y="3129936"/>
              <a:ext cx="309878" cy="309781"/>
            </a:xfrm>
            <a:custGeom>
              <a:avLst/>
              <a:gdLst/>
              <a:ahLst/>
              <a:cxnLst/>
              <a:rect l="l" t="t" r="r" b="b"/>
              <a:pathLst>
                <a:path w="3211" h="3210" extrusionOk="0">
                  <a:moveTo>
                    <a:pt x="723" y="0"/>
                  </a:moveTo>
                  <a:cubicBezTo>
                    <a:pt x="326" y="0"/>
                    <a:pt x="1" y="328"/>
                    <a:pt x="1" y="712"/>
                  </a:cubicBezTo>
                  <a:lnTo>
                    <a:pt x="1" y="2498"/>
                  </a:lnTo>
                  <a:cubicBezTo>
                    <a:pt x="1" y="2893"/>
                    <a:pt x="326" y="3209"/>
                    <a:pt x="723" y="3209"/>
                  </a:cubicBezTo>
                  <a:lnTo>
                    <a:pt x="2496" y="3209"/>
                  </a:lnTo>
                  <a:cubicBezTo>
                    <a:pt x="2894" y="3209"/>
                    <a:pt x="3210" y="2893"/>
                    <a:pt x="3210" y="2498"/>
                  </a:cubicBezTo>
                  <a:lnTo>
                    <a:pt x="3210" y="712"/>
                  </a:lnTo>
                  <a:cubicBezTo>
                    <a:pt x="3210" y="328"/>
                    <a:pt x="2894" y="0"/>
                    <a:pt x="2496" y="0"/>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17" name="Google Shape;2477;p100">
              <a:extLst>
                <a:ext uri="{FF2B5EF4-FFF2-40B4-BE49-F238E27FC236}">
                  <a16:creationId xmlns:a16="http://schemas.microsoft.com/office/drawing/2014/main" id="{9F83890B-B1EC-4A6E-899C-1A33FC07AB11}"/>
                </a:ext>
              </a:extLst>
            </p:cNvPr>
            <p:cNvSpPr/>
            <p:nvPr/>
          </p:nvSpPr>
          <p:spPr>
            <a:xfrm>
              <a:off x="948855" y="3129936"/>
              <a:ext cx="309781" cy="309781"/>
            </a:xfrm>
            <a:custGeom>
              <a:avLst/>
              <a:gdLst/>
              <a:ahLst/>
              <a:cxnLst/>
              <a:rect l="l" t="t" r="r" b="b"/>
              <a:pathLst>
                <a:path w="3210" h="3210" extrusionOk="0">
                  <a:moveTo>
                    <a:pt x="712" y="0"/>
                  </a:moveTo>
                  <a:cubicBezTo>
                    <a:pt x="328" y="0"/>
                    <a:pt x="1" y="328"/>
                    <a:pt x="1" y="712"/>
                  </a:cubicBezTo>
                  <a:lnTo>
                    <a:pt x="1" y="2498"/>
                  </a:lnTo>
                  <a:cubicBezTo>
                    <a:pt x="1" y="2893"/>
                    <a:pt x="328" y="3209"/>
                    <a:pt x="712" y="3209"/>
                  </a:cubicBezTo>
                  <a:lnTo>
                    <a:pt x="2499" y="3209"/>
                  </a:lnTo>
                  <a:cubicBezTo>
                    <a:pt x="2893" y="3209"/>
                    <a:pt x="3210" y="2893"/>
                    <a:pt x="3210" y="2498"/>
                  </a:cubicBezTo>
                  <a:lnTo>
                    <a:pt x="3210" y="712"/>
                  </a:lnTo>
                  <a:cubicBezTo>
                    <a:pt x="3210" y="328"/>
                    <a:pt x="2893" y="0"/>
                    <a:pt x="2499" y="0"/>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18" name="Google Shape;2478;p100">
              <a:extLst>
                <a:ext uri="{FF2B5EF4-FFF2-40B4-BE49-F238E27FC236}">
                  <a16:creationId xmlns:a16="http://schemas.microsoft.com/office/drawing/2014/main" id="{5D7AB7FA-BF00-4F47-8957-A43D996903E9}"/>
                </a:ext>
              </a:extLst>
            </p:cNvPr>
            <p:cNvSpPr/>
            <p:nvPr/>
          </p:nvSpPr>
          <p:spPr>
            <a:xfrm>
              <a:off x="1698789" y="3536317"/>
              <a:ext cx="309781" cy="309781"/>
            </a:xfrm>
            <a:custGeom>
              <a:avLst/>
              <a:gdLst/>
              <a:ahLst/>
              <a:cxnLst/>
              <a:rect l="l" t="t" r="r" b="b"/>
              <a:pathLst>
                <a:path w="3210" h="3210" extrusionOk="0">
                  <a:moveTo>
                    <a:pt x="723" y="1"/>
                  </a:moveTo>
                  <a:cubicBezTo>
                    <a:pt x="328" y="1"/>
                    <a:pt x="0" y="317"/>
                    <a:pt x="0" y="712"/>
                  </a:cubicBezTo>
                  <a:lnTo>
                    <a:pt x="0" y="2488"/>
                  </a:lnTo>
                  <a:cubicBezTo>
                    <a:pt x="0" y="2882"/>
                    <a:pt x="328" y="3210"/>
                    <a:pt x="723" y="3210"/>
                  </a:cubicBezTo>
                  <a:lnTo>
                    <a:pt x="2498" y="3210"/>
                  </a:lnTo>
                  <a:cubicBezTo>
                    <a:pt x="2893" y="3210"/>
                    <a:pt x="3210" y="2882"/>
                    <a:pt x="3210" y="2488"/>
                  </a:cubicBezTo>
                  <a:lnTo>
                    <a:pt x="3210" y="712"/>
                  </a:lnTo>
                  <a:cubicBezTo>
                    <a:pt x="3210" y="317"/>
                    <a:pt x="2893" y="1"/>
                    <a:pt x="2498" y="1"/>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19" name="Google Shape;2479;p100">
              <a:extLst>
                <a:ext uri="{FF2B5EF4-FFF2-40B4-BE49-F238E27FC236}">
                  <a16:creationId xmlns:a16="http://schemas.microsoft.com/office/drawing/2014/main" id="{6FA6072E-3373-42A7-9FEB-EFFD2A29B73D}"/>
                </a:ext>
              </a:extLst>
            </p:cNvPr>
            <p:cNvSpPr/>
            <p:nvPr/>
          </p:nvSpPr>
          <p:spPr>
            <a:xfrm>
              <a:off x="1319334" y="3536317"/>
              <a:ext cx="309878" cy="309781"/>
            </a:xfrm>
            <a:custGeom>
              <a:avLst/>
              <a:gdLst/>
              <a:ahLst/>
              <a:cxnLst/>
              <a:rect l="l" t="t" r="r" b="b"/>
              <a:pathLst>
                <a:path w="3211" h="3210" extrusionOk="0">
                  <a:moveTo>
                    <a:pt x="723" y="1"/>
                  </a:moveTo>
                  <a:cubicBezTo>
                    <a:pt x="326" y="1"/>
                    <a:pt x="1" y="317"/>
                    <a:pt x="1" y="712"/>
                  </a:cubicBezTo>
                  <a:lnTo>
                    <a:pt x="1" y="2488"/>
                  </a:lnTo>
                  <a:cubicBezTo>
                    <a:pt x="1" y="2882"/>
                    <a:pt x="326" y="3210"/>
                    <a:pt x="723" y="3210"/>
                  </a:cubicBezTo>
                  <a:lnTo>
                    <a:pt x="2496" y="3210"/>
                  </a:lnTo>
                  <a:cubicBezTo>
                    <a:pt x="2894" y="3210"/>
                    <a:pt x="3210" y="2882"/>
                    <a:pt x="3210" y="2488"/>
                  </a:cubicBezTo>
                  <a:lnTo>
                    <a:pt x="3210" y="712"/>
                  </a:lnTo>
                  <a:cubicBezTo>
                    <a:pt x="3210" y="317"/>
                    <a:pt x="2894" y="1"/>
                    <a:pt x="2496" y="1"/>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20" name="Google Shape;2480;p100">
              <a:extLst>
                <a:ext uri="{FF2B5EF4-FFF2-40B4-BE49-F238E27FC236}">
                  <a16:creationId xmlns:a16="http://schemas.microsoft.com/office/drawing/2014/main" id="{CAE3F8A3-2372-4403-991A-D7CBD36CE80F}"/>
                </a:ext>
              </a:extLst>
            </p:cNvPr>
            <p:cNvSpPr/>
            <p:nvPr/>
          </p:nvSpPr>
          <p:spPr>
            <a:xfrm>
              <a:off x="948855" y="3536317"/>
              <a:ext cx="309781" cy="309781"/>
            </a:xfrm>
            <a:custGeom>
              <a:avLst/>
              <a:gdLst/>
              <a:ahLst/>
              <a:cxnLst/>
              <a:rect l="l" t="t" r="r" b="b"/>
              <a:pathLst>
                <a:path w="3210" h="3210" extrusionOk="0">
                  <a:moveTo>
                    <a:pt x="712" y="1"/>
                  </a:moveTo>
                  <a:cubicBezTo>
                    <a:pt x="328" y="1"/>
                    <a:pt x="1" y="317"/>
                    <a:pt x="1" y="712"/>
                  </a:cubicBezTo>
                  <a:lnTo>
                    <a:pt x="1" y="2488"/>
                  </a:lnTo>
                  <a:cubicBezTo>
                    <a:pt x="1" y="2882"/>
                    <a:pt x="328" y="3210"/>
                    <a:pt x="712" y="3210"/>
                  </a:cubicBezTo>
                  <a:lnTo>
                    <a:pt x="2499" y="3210"/>
                  </a:lnTo>
                  <a:cubicBezTo>
                    <a:pt x="2893" y="3210"/>
                    <a:pt x="3210" y="2882"/>
                    <a:pt x="3210" y="2488"/>
                  </a:cubicBezTo>
                  <a:lnTo>
                    <a:pt x="3210" y="712"/>
                  </a:lnTo>
                  <a:cubicBezTo>
                    <a:pt x="3210" y="317"/>
                    <a:pt x="2893" y="1"/>
                    <a:pt x="2499" y="1"/>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21" name="Google Shape;2481;p100">
              <a:extLst>
                <a:ext uri="{FF2B5EF4-FFF2-40B4-BE49-F238E27FC236}">
                  <a16:creationId xmlns:a16="http://schemas.microsoft.com/office/drawing/2014/main" id="{18EDF0CE-B615-4F5B-91C2-AD4E18C26EFD}"/>
                </a:ext>
              </a:extLst>
            </p:cNvPr>
            <p:cNvSpPr/>
            <p:nvPr/>
          </p:nvSpPr>
          <p:spPr>
            <a:xfrm>
              <a:off x="1562621" y="2286485"/>
              <a:ext cx="904252" cy="703618"/>
            </a:xfrm>
            <a:custGeom>
              <a:avLst/>
              <a:gdLst/>
              <a:ahLst/>
              <a:cxnLst/>
              <a:rect l="l" t="t" r="r" b="b"/>
              <a:pathLst>
                <a:path w="9370" h="7291" extrusionOk="0">
                  <a:moveTo>
                    <a:pt x="955" y="1"/>
                  </a:moveTo>
                  <a:cubicBezTo>
                    <a:pt x="431" y="1"/>
                    <a:pt x="0" y="421"/>
                    <a:pt x="0" y="947"/>
                  </a:cubicBezTo>
                  <a:lnTo>
                    <a:pt x="0" y="5262"/>
                  </a:lnTo>
                  <a:cubicBezTo>
                    <a:pt x="0" y="5789"/>
                    <a:pt x="431" y="6220"/>
                    <a:pt x="955" y="6220"/>
                  </a:cubicBezTo>
                  <a:lnTo>
                    <a:pt x="1095" y="6220"/>
                  </a:lnTo>
                  <a:lnTo>
                    <a:pt x="1610" y="7108"/>
                  </a:lnTo>
                  <a:cubicBezTo>
                    <a:pt x="1680" y="7230"/>
                    <a:pt x="1800" y="7291"/>
                    <a:pt x="1920" y="7291"/>
                  </a:cubicBezTo>
                  <a:cubicBezTo>
                    <a:pt x="2039" y="7291"/>
                    <a:pt x="2159" y="7230"/>
                    <a:pt x="2229" y="7108"/>
                  </a:cubicBezTo>
                  <a:lnTo>
                    <a:pt x="2753" y="6220"/>
                  </a:lnTo>
                  <a:lnTo>
                    <a:pt x="8412" y="6220"/>
                  </a:lnTo>
                  <a:cubicBezTo>
                    <a:pt x="8936" y="6220"/>
                    <a:pt x="9370" y="5789"/>
                    <a:pt x="9370" y="5262"/>
                  </a:cubicBezTo>
                  <a:lnTo>
                    <a:pt x="9370" y="947"/>
                  </a:lnTo>
                  <a:cubicBezTo>
                    <a:pt x="9370" y="421"/>
                    <a:pt x="8936" y="1"/>
                    <a:pt x="8412" y="1"/>
                  </a:cubicBez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22" name="Google Shape;2482;p100">
              <a:extLst>
                <a:ext uri="{FF2B5EF4-FFF2-40B4-BE49-F238E27FC236}">
                  <a16:creationId xmlns:a16="http://schemas.microsoft.com/office/drawing/2014/main" id="{C9CF2F86-105D-422C-AC96-FEB285C288D7}"/>
                </a:ext>
              </a:extLst>
            </p:cNvPr>
            <p:cNvSpPr/>
            <p:nvPr/>
          </p:nvSpPr>
          <p:spPr>
            <a:xfrm>
              <a:off x="1562621" y="2286485"/>
              <a:ext cx="904252" cy="99304"/>
            </a:xfrm>
            <a:custGeom>
              <a:avLst/>
              <a:gdLst/>
              <a:ahLst/>
              <a:cxnLst/>
              <a:rect l="l" t="t" r="r" b="b"/>
              <a:pathLst>
                <a:path w="9370" h="1029" extrusionOk="0">
                  <a:moveTo>
                    <a:pt x="955" y="1"/>
                  </a:moveTo>
                  <a:cubicBezTo>
                    <a:pt x="431" y="1"/>
                    <a:pt x="0" y="421"/>
                    <a:pt x="0" y="947"/>
                  </a:cubicBezTo>
                  <a:lnTo>
                    <a:pt x="0" y="1029"/>
                  </a:lnTo>
                  <a:lnTo>
                    <a:pt x="9370" y="1029"/>
                  </a:lnTo>
                  <a:lnTo>
                    <a:pt x="9370" y="947"/>
                  </a:lnTo>
                  <a:cubicBezTo>
                    <a:pt x="9370" y="421"/>
                    <a:pt x="8936" y="1"/>
                    <a:pt x="8412" y="1"/>
                  </a:cubicBez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23" name="Google Shape;2483;p100">
              <a:extLst>
                <a:ext uri="{FF2B5EF4-FFF2-40B4-BE49-F238E27FC236}">
                  <a16:creationId xmlns:a16="http://schemas.microsoft.com/office/drawing/2014/main" id="{74C7B631-9F3E-4C7F-8BDD-740592E86BD2}"/>
                </a:ext>
              </a:extLst>
            </p:cNvPr>
            <p:cNvSpPr/>
            <p:nvPr/>
          </p:nvSpPr>
          <p:spPr>
            <a:xfrm>
              <a:off x="2232879" y="2314051"/>
              <a:ext cx="43910" cy="44199"/>
            </a:xfrm>
            <a:custGeom>
              <a:avLst/>
              <a:gdLst/>
              <a:ahLst/>
              <a:cxnLst/>
              <a:rect l="l" t="t" r="r" b="b"/>
              <a:pathLst>
                <a:path w="455" h="458" extrusionOk="0">
                  <a:moveTo>
                    <a:pt x="222" y="1"/>
                  </a:moveTo>
                  <a:cubicBezTo>
                    <a:pt x="93" y="1"/>
                    <a:pt x="1" y="93"/>
                    <a:pt x="1" y="222"/>
                  </a:cubicBezTo>
                  <a:cubicBezTo>
                    <a:pt x="1" y="351"/>
                    <a:pt x="93" y="457"/>
                    <a:pt x="222" y="457"/>
                  </a:cubicBezTo>
                  <a:cubicBezTo>
                    <a:pt x="351" y="457"/>
                    <a:pt x="454" y="351"/>
                    <a:pt x="454" y="222"/>
                  </a:cubicBezTo>
                  <a:cubicBezTo>
                    <a:pt x="454" y="93"/>
                    <a:pt x="351" y="1"/>
                    <a:pt x="222" y="1"/>
                  </a:cubicBezTo>
                  <a:close/>
                </a:path>
              </a:pathLst>
            </a:custGeom>
            <a:solidFill>
              <a:schemeClr val="accent2"/>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24" name="Google Shape;2484;p100">
              <a:extLst>
                <a:ext uri="{FF2B5EF4-FFF2-40B4-BE49-F238E27FC236}">
                  <a16:creationId xmlns:a16="http://schemas.microsoft.com/office/drawing/2014/main" id="{4270CC1B-BF15-4E02-91FA-4463F15C85F2}"/>
                </a:ext>
              </a:extLst>
            </p:cNvPr>
            <p:cNvSpPr/>
            <p:nvPr/>
          </p:nvSpPr>
          <p:spPr>
            <a:xfrm>
              <a:off x="2315727" y="2314039"/>
              <a:ext cx="44103" cy="44199"/>
            </a:xfrm>
            <a:custGeom>
              <a:avLst/>
              <a:gdLst/>
              <a:ahLst/>
              <a:cxnLst/>
              <a:rect l="l" t="t" r="r" b="b"/>
              <a:pathLst>
                <a:path w="457" h="458" extrusionOk="0">
                  <a:moveTo>
                    <a:pt x="221" y="1"/>
                  </a:moveTo>
                  <a:cubicBezTo>
                    <a:pt x="93" y="1"/>
                    <a:pt x="0" y="93"/>
                    <a:pt x="0" y="222"/>
                  </a:cubicBezTo>
                  <a:cubicBezTo>
                    <a:pt x="0" y="351"/>
                    <a:pt x="93" y="457"/>
                    <a:pt x="221" y="457"/>
                  </a:cubicBezTo>
                  <a:cubicBezTo>
                    <a:pt x="350" y="457"/>
                    <a:pt x="457" y="351"/>
                    <a:pt x="457" y="222"/>
                  </a:cubicBezTo>
                  <a:cubicBezTo>
                    <a:pt x="457" y="93"/>
                    <a:pt x="350" y="1"/>
                    <a:pt x="2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25" name="Google Shape;2485;p100">
              <a:extLst>
                <a:ext uri="{FF2B5EF4-FFF2-40B4-BE49-F238E27FC236}">
                  <a16:creationId xmlns:a16="http://schemas.microsoft.com/office/drawing/2014/main" id="{D95F84E8-821F-43EF-9CDA-31392DCD8DEE}"/>
                </a:ext>
              </a:extLst>
            </p:cNvPr>
            <p:cNvSpPr/>
            <p:nvPr/>
          </p:nvSpPr>
          <p:spPr>
            <a:xfrm>
              <a:off x="1747137" y="2470326"/>
              <a:ext cx="167919" cy="281409"/>
            </a:xfrm>
            <a:custGeom>
              <a:avLst/>
              <a:gdLst/>
              <a:ahLst/>
              <a:cxnLst/>
              <a:rect l="l" t="t" r="r" b="b"/>
              <a:pathLst>
                <a:path w="1740" h="2916" extrusionOk="0">
                  <a:moveTo>
                    <a:pt x="1448" y="1"/>
                  </a:moveTo>
                  <a:cubicBezTo>
                    <a:pt x="1381" y="1"/>
                    <a:pt x="1314" y="27"/>
                    <a:pt x="1261" y="78"/>
                  </a:cubicBezTo>
                  <a:lnTo>
                    <a:pt x="82" y="1268"/>
                  </a:lnTo>
                  <a:cubicBezTo>
                    <a:pt x="60" y="1282"/>
                    <a:pt x="60" y="1294"/>
                    <a:pt x="48" y="1305"/>
                  </a:cubicBezTo>
                  <a:lnTo>
                    <a:pt x="48" y="1316"/>
                  </a:lnTo>
                  <a:cubicBezTo>
                    <a:pt x="37" y="1316"/>
                    <a:pt x="37" y="1338"/>
                    <a:pt x="23" y="1352"/>
                  </a:cubicBezTo>
                  <a:lnTo>
                    <a:pt x="12" y="1352"/>
                  </a:lnTo>
                  <a:lnTo>
                    <a:pt x="12" y="1386"/>
                  </a:lnTo>
                  <a:cubicBezTo>
                    <a:pt x="12" y="1397"/>
                    <a:pt x="1" y="1397"/>
                    <a:pt x="1" y="1408"/>
                  </a:cubicBezTo>
                  <a:lnTo>
                    <a:pt x="1" y="1434"/>
                  </a:lnTo>
                  <a:lnTo>
                    <a:pt x="1" y="1456"/>
                  </a:lnTo>
                  <a:lnTo>
                    <a:pt x="1" y="1479"/>
                  </a:lnTo>
                  <a:lnTo>
                    <a:pt x="1" y="1515"/>
                  </a:lnTo>
                  <a:cubicBezTo>
                    <a:pt x="1" y="1515"/>
                    <a:pt x="12" y="1526"/>
                    <a:pt x="12" y="1537"/>
                  </a:cubicBezTo>
                  <a:lnTo>
                    <a:pt x="12" y="1563"/>
                  </a:lnTo>
                  <a:cubicBezTo>
                    <a:pt x="12" y="1563"/>
                    <a:pt x="23" y="1574"/>
                    <a:pt x="37" y="1574"/>
                  </a:cubicBezTo>
                  <a:cubicBezTo>
                    <a:pt x="37" y="1585"/>
                    <a:pt x="37" y="1596"/>
                    <a:pt x="48" y="1607"/>
                  </a:cubicBezTo>
                  <a:lnTo>
                    <a:pt x="60" y="1619"/>
                  </a:lnTo>
                  <a:cubicBezTo>
                    <a:pt x="60" y="1633"/>
                    <a:pt x="60" y="1644"/>
                    <a:pt x="82" y="1644"/>
                  </a:cubicBezTo>
                  <a:lnTo>
                    <a:pt x="1261" y="2834"/>
                  </a:lnTo>
                  <a:cubicBezTo>
                    <a:pt x="1308" y="2893"/>
                    <a:pt x="1378" y="2915"/>
                    <a:pt x="1448" y="2915"/>
                  </a:cubicBezTo>
                  <a:cubicBezTo>
                    <a:pt x="1518" y="2915"/>
                    <a:pt x="1577" y="2893"/>
                    <a:pt x="1633" y="2834"/>
                  </a:cubicBezTo>
                  <a:cubicBezTo>
                    <a:pt x="1740" y="2727"/>
                    <a:pt x="1740" y="2565"/>
                    <a:pt x="1633" y="2459"/>
                  </a:cubicBezTo>
                  <a:lnTo>
                    <a:pt x="642" y="1456"/>
                  </a:lnTo>
                  <a:lnTo>
                    <a:pt x="1633" y="454"/>
                  </a:lnTo>
                  <a:cubicBezTo>
                    <a:pt x="1740" y="347"/>
                    <a:pt x="1740" y="185"/>
                    <a:pt x="1633" y="78"/>
                  </a:cubicBezTo>
                  <a:cubicBezTo>
                    <a:pt x="1581" y="27"/>
                    <a:pt x="1515" y="1"/>
                    <a:pt x="1448" y="1"/>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26" name="Google Shape;2486;p100">
              <a:extLst>
                <a:ext uri="{FF2B5EF4-FFF2-40B4-BE49-F238E27FC236}">
                  <a16:creationId xmlns:a16="http://schemas.microsoft.com/office/drawing/2014/main" id="{4E8B369C-6238-4AD8-963A-1894417B03B4}"/>
                </a:ext>
              </a:extLst>
            </p:cNvPr>
            <p:cNvSpPr/>
            <p:nvPr/>
          </p:nvSpPr>
          <p:spPr>
            <a:xfrm>
              <a:off x="1946611" y="2471291"/>
              <a:ext cx="149776" cy="280444"/>
            </a:xfrm>
            <a:custGeom>
              <a:avLst/>
              <a:gdLst/>
              <a:ahLst/>
              <a:cxnLst/>
              <a:rect l="l" t="t" r="r" b="b"/>
              <a:pathLst>
                <a:path w="1552" h="2906" extrusionOk="0">
                  <a:moveTo>
                    <a:pt x="1286" y="0"/>
                  </a:moveTo>
                  <a:cubicBezTo>
                    <a:pt x="1197" y="0"/>
                    <a:pt x="1119" y="54"/>
                    <a:pt x="1084" y="138"/>
                  </a:cubicBezTo>
                  <a:lnTo>
                    <a:pt x="45" y="2589"/>
                  </a:lnTo>
                  <a:cubicBezTo>
                    <a:pt x="0" y="2706"/>
                    <a:pt x="56" y="2835"/>
                    <a:pt x="174" y="2883"/>
                  </a:cubicBezTo>
                  <a:cubicBezTo>
                    <a:pt x="196" y="2905"/>
                    <a:pt x="233" y="2905"/>
                    <a:pt x="255" y="2905"/>
                  </a:cubicBezTo>
                  <a:cubicBezTo>
                    <a:pt x="350" y="2905"/>
                    <a:pt x="443" y="2857"/>
                    <a:pt x="476" y="2765"/>
                  </a:cubicBezTo>
                  <a:lnTo>
                    <a:pt x="1504" y="315"/>
                  </a:lnTo>
                  <a:cubicBezTo>
                    <a:pt x="1552" y="197"/>
                    <a:pt x="1504" y="57"/>
                    <a:pt x="1386" y="24"/>
                  </a:cubicBezTo>
                  <a:cubicBezTo>
                    <a:pt x="1353" y="8"/>
                    <a:pt x="1318" y="0"/>
                    <a:pt x="1286" y="0"/>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27" name="Google Shape;2487;p100">
              <a:extLst>
                <a:ext uri="{FF2B5EF4-FFF2-40B4-BE49-F238E27FC236}">
                  <a16:creationId xmlns:a16="http://schemas.microsoft.com/office/drawing/2014/main" id="{2E2BDF99-29A5-453D-836F-049AE5D00093}"/>
                </a:ext>
              </a:extLst>
            </p:cNvPr>
            <p:cNvSpPr/>
            <p:nvPr/>
          </p:nvSpPr>
          <p:spPr>
            <a:xfrm>
              <a:off x="2124372" y="2470326"/>
              <a:ext cx="167919" cy="281409"/>
            </a:xfrm>
            <a:custGeom>
              <a:avLst/>
              <a:gdLst/>
              <a:ahLst/>
              <a:cxnLst/>
              <a:rect l="l" t="t" r="r" b="b"/>
              <a:pathLst>
                <a:path w="1740" h="2916" extrusionOk="0">
                  <a:moveTo>
                    <a:pt x="288" y="1"/>
                  </a:moveTo>
                  <a:cubicBezTo>
                    <a:pt x="219" y="1"/>
                    <a:pt x="152" y="27"/>
                    <a:pt x="104" y="78"/>
                  </a:cubicBezTo>
                  <a:cubicBezTo>
                    <a:pt x="1" y="185"/>
                    <a:pt x="1" y="347"/>
                    <a:pt x="104" y="454"/>
                  </a:cubicBezTo>
                  <a:lnTo>
                    <a:pt x="1099" y="1456"/>
                  </a:lnTo>
                  <a:lnTo>
                    <a:pt x="104" y="2459"/>
                  </a:lnTo>
                  <a:cubicBezTo>
                    <a:pt x="1" y="2565"/>
                    <a:pt x="1" y="2727"/>
                    <a:pt x="104" y="2834"/>
                  </a:cubicBezTo>
                  <a:cubicBezTo>
                    <a:pt x="152" y="2893"/>
                    <a:pt x="222" y="2915"/>
                    <a:pt x="292" y="2915"/>
                  </a:cubicBezTo>
                  <a:cubicBezTo>
                    <a:pt x="362" y="2915"/>
                    <a:pt x="432" y="2893"/>
                    <a:pt x="480" y="2834"/>
                  </a:cubicBezTo>
                  <a:lnTo>
                    <a:pt x="1659" y="1644"/>
                  </a:lnTo>
                  <a:cubicBezTo>
                    <a:pt x="1670" y="1633"/>
                    <a:pt x="1681" y="1619"/>
                    <a:pt x="1692" y="1607"/>
                  </a:cubicBezTo>
                  <a:cubicBezTo>
                    <a:pt x="1703" y="1596"/>
                    <a:pt x="1703" y="1585"/>
                    <a:pt x="1715" y="1574"/>
                  </a:cubicBezTo>
                  <a:lnTo>
                    <a:pt x="1715" y="1563"/>
                  </a:lnTo>
                  <a:cubicBezTo>
                    <a:pt x="1715" y="1549"/>
                    <a:pt x="1715" y="1537"/>
                    <a:pt x="1729" y="1526"/>
                  </a:cubicBezTo>
                  <a:lnTo>
                    <a:pt x="1729" y="1515"/>
                  </a:lnTo>
                  <a:lnTo>
                    <a:pt x="1729" y="1479"/>
                  </a:lnTo>
                  <a:lnTo>
                    <a:pt x="1740" y="1456"/>
                  </a:lnTo>
                  <a:cubicBezTo>
                    <a:pt x="1740" y="1456"/>
                    <a:pt x="1729" y="1445"/>
                    <a:pt x="1729" y="1434"/>
                  </a:cubicBezTo>
                  <a:lnTo>
                    <a:pt x="1729" y="1408"/>
                  </a:lnTo>
                  <a:lnTo>
                    <a:pt x="1729" y="1397"/>
                  </a:lnTo>
                  <a:cubicBezTo>
                    <a:pt x="1715" y="1375"/>
                    <a:pt x="1715" y="1375"/>
                    <a:pt x="1715" y="1352"/>
                  </a:cubicBezTo>
                  <a:cubicBezTo>
                    <a:pt x="1703" y="1338"/>
                    <a:pt x="1703" y="1327"/>
                    <a:pt x="1692" y="1316"/>
                  </a:cubicBezTo>
                  <a:lnTo>
                    <a:pt x="1692" y="1305"/>
                  </a:lnTo>
                  <a:cubicBezTo>
                    <a:pt x="1681" y="1294"/>
                    <a:pt x="1670" y="1282"/>
                    <a:pt x="1659" y="1268"/>
                  </a:cubicBezTo>
                  <a:lnTo>
                    <a:pt x="480" y="78"/>
                  </a:lnTo>
                  <a:cubicBezTo>
                    <a:pt x="426" y="27"/>
                    <a:pt x="356" y="1"/>
                    <a:pt x="288" y="1"/>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grpSp>
      <p:sp>
        <p:nvSpPr>
          <p:cNvPr id="2" name="TextBox 1">
            <a:extLst>
              <a:ext uri="{FF2B5EF4-FFF2-40B4-BE49-F238E27FC236}">
                <a16:creationId xmlns:a16="http://schemas.microsoft.com/office/drawing/2014/main" id="{D631FEA4-276D-43FE-8814-39BA5F8133F1}"/>
              </a:ext>
            </a:extLst>
          </p:cNvPr>
          <p:cNvSpPr txBox="1"/>
          <p:nvPr/>
        </p:nvSpPr>
        <p:spPr>
          <a:xfrm>
            <a:off x="1761968" y="566555"/>
            <a:ext cx="2028119" cy="461665"/>
          </a:xfrm>
          <a:prstGeom prst="rect">
            <a:avLst/>
          </a:prstGeom>
          <a:noFill/>
        </p:spPr>
        <p:txBody>
          <a:bodyPr wrap="none" rtlCol="0">
            <a:spAutoFit/>
          </a:bodyPr>
          <a:lstStyle/>
          <a:p>
            <a:r>
              <a:rPr lang="en-US" sz="2400" b="1" dirty="0">
                <a:solidFill>
                  <a:srgbClr val="4DAE4F"/>
                </a:solidFill>
                <a:latin typeface="Fira Sans Extra Condensed" panose="020B0604020202020204" charset="0"/>
              </a:rPr>
              <a:t>Loan Calculator</a:t>
            </a:r>
          </a:p>
        </p:txBody>
      </p:sp>
      <p:sp>
        <p:nvSpPr>
          <p:cNvPr id="30" name="Oval 29">
            <a:extLst>
              <a:ext uri="{FF2B5EF4-FFF2-40B4-BE49-F238E27FC236}">
                <a16:creationId xmlns:a16="http://schemas.microsoft.com/office/drawing/2014/main" id="{5681BDA0-B6D8-48D9-BA96-7171B863045B}"/>
              </a:ext>
            </a:extLst>
          </p:cNvPr>
          <p:cNvSpPr/>
          <p:nvPr/>
        </p:nvSpPr>
        <p:spPr>
          <a:xfrm>
            <a:off x="1092720" y="1453076"/>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31" name="Oval 30">
            <a:extLst>
              <a:ext uri="{FF2B5EF4-FFF2-40B4-BE49-F238E27FC236}">
                <a16:creationId xmlns:a16="http://schemas.microsoft.com/office/drawing/2014/main" id="{E48A787D-F165-493C-B466-632E48C2C0AB}"/>
              </a:ext>
            </a:extLst>
          </p:cNvPr>
          <p:cNvSpPr/>
          <p:nvPr/>
        </p:nvSpPr>
        <p:spPr>
          <a:xfrm>
            <a:off x="1548899" y="240869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32" name="Oval 31">
            <a:extLst>
              <a:ext uri="{FF2B5EF4-FFF2-40B4-BE49-F238E27FC236}">
                <a16:creationId xmlns:a16="http://schemas.microsoft.com/office/drawing/2014/main" id="{BFF7A486-B14B-4ACE-ABB9-0996E9DA5BF9}"/>
              </a:ext>
            </a:extLst>
          </p:cNvPr>
          <p:cNvSpPr/>
          <p:nvPr/>
        </p:nvSpPr>
        <p:spPr>
          <a:xfrm>
            <a:off x="1548899" y="2716410"/>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36" name="Oval 35">
            <a:extLst>
              <a:ext uri="{FF2B5EF4-FFF2-40B4-BE49-F238E27FC236}">
                <a16:creationId xmlns:a16="http://schemas.microsoft.com/office/drawing/2014/main" id="{77290A01-38BD-4764-9707-F9C0B074187E}"/>
              </a:ext>
            </a:extLst>
          </p:cNvPr>
          <p:cNvSpPr/>
          <p:nvPr/>
        </p:nvSpPr>
        <p:spPr>
          <a:xfrm>
            <a:off x="1548899" y="3014266"/>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37" name="TextBox 36">
            <a:extLst>
              <a:ext uri="{FF2B5EF4-FFF2-40B4-BE49-F238E27FC236}">
                <a16:creationId xmlns:a16="http://schemas.microsoft.com/office/drawing/2014/main" id="{99BAE9AA-1436-4D83-9DEB-508AAC5C49E9}"/>
              </a:ext>
            </a:extLst>
          </p:cNvPr>
          <p:cNvSpPr txBox="1"/>
          <p:nvPr/>
        </p:nvSpPr>
        <p:spPr>
          <a:xfrm>
            <a:off x="5372106" y="573699"/>
            <a:ext cx="2028119" cy="461665"/>
          </a:xfrm>
          <a:prstGeom prst="rect">
            <a:avLst/>
          </a:prstGeom>
          <a:noFill/>
        </p:spPr>
        <p:txBody>
          <a:bodyPr wrap="square" rtlCol="0">
            <a:spAutoFit/>
          </a:bodyPr>
          <a:lstStyle/>
          <a:p>
            <a:r>
              <a:rPr lang="en-US" sz="2400" b="1" dirty="0">
                <a:solidFill>
                  <a:srgbClr val="4DAE4F"/>
                </a:solidFill>
                <a:latin typeface="Fira Sans Extra Condensed" panose="020B0604020202020204" charset="0"/>
              </a:rPr>
              <a:t>Loan Calculator</a:t>
            </a:r>
          </a:p>
        </p:txBody>
      </p:sp>
      <p:sp>
        <p:nvSpPr>
          <p:cNvPr id="39" name="Oval 38">
            <a:extLst>
              <a:ext uri="{FF2B5EF4-FFF2-40B4-BE49-F238E27FC236}">
                <a16:creationId xmlns:a16="http://schemas.microsoft.com/office/drawing/2014/main" id="{0EB19E38-AD4A-4212-95FC-AA5768CC2F60}"/>
              </a:ext>
            </a:extLst>
          </p:cNvPr>
          <p:cNvSpPr/>
          <p:nvPr/>
        </p:nvSpPr>
        <p:spPr>
          <a:xfrm>
            <a:off x="5248854" y="1374244"/>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40" name="Oval 39">
            <a:extLst>
              <a:ext uri="{FF2B5EF4-FFF2-40B4-BE49-F238E27FC236}">
                <a16:creationId xmlns:a16="http://schemas.microsoft.com/office/drawing/2014/main" id="{EDD916CD-43A7-42CB-AF05-5B1777FB7A10}"/>
              </a:ext>
            </a:extLst>
          </p:cNvPr>
          <p:cNvSpPr/>
          <p:nvPr/>
        </p:nvSpPr>
        <p:spPr>
          <a:xfrm>
            <a:off x="5248853" y="1699696"/>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41" name="Oval 40">
            <a:extLst>
              <a:ext uri="{FF2B5EF4-FFF2-40B4-BE49-F238E27FC236}">
                <a16:creationId xmlns:a16="http://schemas.microsoft.com/office/drawing/2014/main" id="{70B30F0F-5E30-494E-B69A-B394EF0456A7}"/>
              </a:ext>
            </a:extLst>
          </p:cNvPr>
          <p:cNvSpPr/>
          <p:nvPr/>
        </p:nvSpPr>
        <p:spPr>
          <a:xfrm>
            <a:off x="5248853" y="2023618"/>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42" name="Oval 41">
            <a:extLst>
              <a:ext uri="{FF2B5EF4-FFF2-40B4-BE49-F238E27FC236}">
                <a16:creationId xmlns:a16="http://schemas.microsoft.com/office/drawing/2014/main" id="{2CABF022-9CBD-4FC4-860B-A3A58ED3EF1F}"/>
              </a:ext>
            </a:extLst>
          </p:cNvPr>
          <p:cNvSpPr/>
          <p:nvPr/>
        </p:nvSpPr>
        <p:spPr>
          <a:xfrm>
            <a:off x="5248853" y="3103843"/>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38" name="Oval 37">
            <a:extLst>
              <a:ext uri="{FF2B5EF4-FFF2-40B4-BE49-F238E27FC236}">
                <a16:creationId xmlns:a16="http://schemas.microsoft.com/office/drawing/2014/main" id="{74627E01-0BE0-4CB2-8B07-43CDB8F25613}"/>
              </a:ext>
            </a:extLst>
          </p:cNvPr>
          <p:cNvSpPr/>
          <p:nvPr/>
        </p:nvSpPr>
        <p:spPr>
          <a:xfrm>
            <a:off x="1916792" y="1251784"/>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43" name="Oval 42">
            <a:extLst>
              <a:ext uri="{FF2B5EF4-FFF2-40B4-BE49-F238E27FC236}">
                <a16:creationId xmlns:a16="http://schemas.microsoft.com/office/drawing/2014/main" id="{25F5905A-ED76-43A9-B6B3-3DD169EABE59}"/>
              </a:ext>
            </a:extLst>
          </p:cNvPr>
          <p:cNvSpPr/>
          <p:nvPr/>
        </p:nvSpPr>
        <p:spPr>
          <a:xfrm>
            <a:off x="1916792" y="1991235"/>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44" name="Oval 43">
            <a:extLst>
              <a:ext uri="{FF2B5EF4-FFF2-40B4-BE49-F238E27FC236}">
                <a16:creationId xmlns:a16="http://schemas.microsoft.com/office/drawing/2014/main" id="{2321A9BF-D04C-4389-B9AE-A8C94B450CBB}"/>
              </a:ext>
            </a:extLst>
          </p:cNvPr>
          <p:cNvSpPr/>
          <p:nvPr/>
        </p:nvSpPr>
        <p:spPr>
          <a:xfrm>
            <a:off x="1916791" y="235854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45" name="Oval 44">
            <a:extLst>
              <a:ext uri="{FF2B5EF4-FFF2-40B4-BE49-F238E27FC236}">
                <a16:creationId xmlns:a16="http://schemas.microsoft.com/office/drawing/2014/main" id="{B9D78E59-7EF1-4050-B734-B4BFE1382EF8}"/>
              </a:ext>
            </a:extLst>
          </p:cNvPr>
          <p:cNvSpPr/>
          <p:nvPr/>
        </p:nvSpPr>
        <p:spPr>
          <a:xfrm>
            <a:off x="1916791" y="309309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47" name="Oval 46">
            <a:extLst>
              <a:ext uri="{FF2B5EF4-FFF2-40B4-BE49-F238E27FC236}">
                <a16:creationId xmlns:a16="http://schemas.microsoft.com/office/drawing/2014/main" id="{BFAC235D-E22A-4E22-A030-CA166C83C055}"/>
              </a:ext>
            </a:extLst>
          </p:cNvPr>
          <p:cNvSpPr/>
          <p:nvPr/>
        </p:nvSpPr>
        <p:spPr>
          <a:xfrm>
            <a:off x="5715579" y="1234264"/>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48" name="Oval 47">
            <a:extLst>
              <a:ext uri="{FF2B5EF4-FFF2-40B4-BE49-F238E27FC236}">
                <a16:creationId xmlns:a16="http://schemas.microsoft.com/office/drawing/2014/main" id="{54ACD482-D607-4B11-95B3-E03B7B90AC4D}"/>
              </a:ext>
            </a:extLst>
          </p:cNvPr>
          <p:cNvSpPr/>
          <p:nvPr/>
        </p:nvSpPr>
        <p:spPr>
          <a:xfrm>
            <a:off x="5715579" y="1596451"/>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49" name="Oval 48">
            <a:extLst>
              <a:ext uri="{FF2B5EF4-FFF2-40B4-BE49-F238E27FC236}">
                <a16:creationId xmlns:a16="http://schemas.microsoft.com/office/drawing/2014/main" id="{1261E5BD-E6FE-49A2-8C7A-7B5D25BDB089}"/>
              </a:ext>
            </a:extLst>
          </p:cNvPr>
          <p:cNvSpPr/>
          <p:nvPr/>
        </p:nvSpPr>
        <p:spPr>
          <a:xfrm>
            <a:off x="5715579" y="197604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50" name="Oval 49">
            <a:extLst>
              <a:ext uri="{FF2B5EF4-FFF2-40B4-BE49-F238E27FC236}">
                <a16:creationId xmlns:a16="http://schemas.microsoft.com/office/drawing/2014/main" id="{177A23A9-A0B8-4538-8260-BC168EA5D83D}"/>
              </a:ext>
            </a:extLst>
          </p:cNvPr>
          <p:cNvSpPr/>
          <p:nvPr/>
        </p:nvSpPr>
        <p:spPr>
          <a:xfrm>
            <a:off x="5721498" y="3063418"/>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07"/>
                                        </p:tgtEl>
                                        <p:attrNameLst>
                                          <p:attrName>style.visibility</p:attrName>
                                        </p:attrNameLst>
                                      </p:cBhvr>
                                      <p:to>
                                        <p:strVal val="visible"/>
                                      </p:to>
                                    </p:set>
                                    <p:anim calcmode="lin" valueType="num">
                                      <p:cBhvr additive="base">
                                        <p:cTn id="7" dur="800"/>
                                        <p:tgtEl>
                                          <p:spTgt spid="10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65"/>
        <p:cNvGrpSpPr/>
        <p:nvPr/>
      </p:nvGrpSpPr>
      <p:grpSpPr>
        <a:xfrm>
          <a:off x="0" y="0"/>
          <a:ext cx="0" cy="0"/>
          <a:chOff x="0" y="0"/>
          <a:chExt cx="0" cy="0"/>
        </a:xfrm>
      </p:grpSpPr>
      <p:grpSp>
        <p:nvGrpSpPr>
          <p:cNvPr id="1768" name="Google Shape;1768;p83"/>
          <p:cNvGrpSpPr/>
          <p:nvPr/>
        </p:nvGrpSpPr>
        <p:grpSpPr>
          <a:xfrm>
            <a:off x="6572694" y="3988399"/>
            <a:ext cx="934369" cy="686218"/>
            <a:chOff x="2277700" y="3137375"/>
            <a:chExt cx="1001575" cy="735575"/>
          </a:xfrm>
        </p:grpSpPr>
        <p:sp>
          <p:nvSpPr>
            <p:cNvPr id="1769" name="Google Shape;1769;p83"/>
            <p:cNvSpPr/>
            <p:nvPr/>
          </p:nvSpPr>
          <p:spPr>
            <a:xfrm>
              <a:off x="2277700" y="3137375"/>
              <a:ext cx="1001575" cy="735575"/>
            </a:xfrm>
            <a:custGeom>
              <a:avLst/>
              <a:gdLst/>
              <a:ahLst/>
              <a:cxnLst/>
              <a:rect l="l" t="t" r="r" b="b"/>
              <a:pathLst>
                <a:path w="40063" h="29423" extrusionOk="0">
                  <a:moveTo>
                    <a:pt x="1916" y="0"/>
                  </a:moveTo>
                  <a:cubicBezTo>
                    <a:pt x="852" y="0"/>
                    <a:pt x="1" y="882"/>
                    <a:pt x="1" y="1945"/>
                  </a:cubicBezTo>
                  <a:lnTo>
                    <a:pt x="1" y="27478"/>
                  </a:lnTo>
                  <a:cubicBezTo>
                    <a:pt x="1" y="28541"/>
                    <a:pt x="852" y="29423"/>
                    <a:pt x="1916" y="29423"/>
                  </a:cubicBezTo>
                  <a:lnTo>
                    <a:pt x="38148" y="29423"/>
                  </a:lnTo>
                  <a:cubicBezTo>
                    <a:pt x="39211" y="29423"/>
                    <a:pt x="40063" y="28541"/>
                    <a:pt x="40063" y="27478"/>
                  </a:cubicBezTo>
                  <a:lnTo>
                    <a:pt x="40063" y="1976"/>
                  </a:lnTo>
                  <a:cubicBezTo>
                    <a:pt x="40063" y="882"/>
                    <a:pt x="39211" y="0"/>
                    <a:pt x="38148" y="0"/>
                  </a:cubicBezTo>
                  <a:close/>
                </a:path>
              </a:pathLst>
            </a:custGeom>
            <a:solidFill>
              <a:schemeClr val="dk2"/>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70" name="Google Shape;1770;p83"/>
            <p:cNvSpPr/>
            <p:nvPr/>
          </p:nvSpPr>
          <p:spPr>
            <a:xfrm>
              <a:off x="2388650" y="3230825"/>
              <a:ext cx="357950" cy="289550"/>
            </a:xfrm>
            <a:custGeom>
              <a:avLst/>
              <a:gdLst/>
              <a:ahLst/>
              <a:cxnLst/>
              <a:rect l="l" t="t" r="r" b="b"/>
              <a:pathLst>
                <a:path w="14318" h="11582" extrusionOk="0">
                  <a:moveTo>
                    <a:pt x="791" y="1"/>
                  </a:moveTo>
                  <a:cubicBezTo>
                    <a:pt x="335" y="1"/>
                    <a:pt x="1" y="365"/>
                    <a:pt x="1" y="791"/>
                  </a:cubicBezTo>
                  <a:lnTo>
                    <a:pt x="1" y="10791"/>
                  </a:lnTo>
                  <a:cubicBezTo>
                    <a:pt x="1" y="11247"/>
                    <a:pt x="366" y="11581"/>
                    <a:pt x="791" y="11581"/>
                  </a:cubicBezTo>
                  <a:lnTo>
                    <a:pt x="13527" y="11581"/>
                  </a:lnTo>
                  <a:cubicBezTo>
                    <a:pt x="13952" y="11581"/>
                    <a:pt x="14287" y="11247"/>
                    <a:pt x="14317" y="10791"/>
                  </a:cubicBezTo>
                  <a:lnTo>
                    <a:pt x="14317" y="791"/>
                  </a:lnTo>
                  <a:cubicBezTo>
                    <a:pt x="14317" y="335"/>
                    <a:pt x="13952" y="1"/>
                    <a:pt x="13527" y="1"/>
                  </a:cubicBezTo>
                  <a:close/>
                </a:path>
              </a:pathLst>
            </a:custGeom>
            <a:gradFill>
              <a:gsLst>
                <a:gs pos="0">
                  <a:schemeClr val="lt1"/>
                </a:gs>
                <a:gs pos="100000">
                  <a:srgbClr val="4EB3E4">
                    <a:alpha val="57647"/>
                  </a:srgbClr>
                </a:gs>
              </a:gsLst>
              <a:lin ang="5400012" scaled="0"/>
            </a:gra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71" name="Google Shape;1771;p83"/>
            <p:cNvSpPr/>
            <p:nvPr/>
          </p:nvSpPr>
          <p:spPr>
            <a:xfrm>
              <a:off x="2811150" y="3230825"/>
              <a:ext cx="357950" cy="289550"/>
            </a:xfrm>
            <a:custGeom>
              <a:avLst/>
              <a:gdLst/>
              <a:ahLst/>
              <a:cxnLst/>
              <a:rect l="l" t="t" r="r" b="b"/>
              <a:pathLst>
                <a:path w="14318" h="11582" extrusionOk="0">
                  <a:moveTo>
                    <a:pt x="791" y="1"/>
                  </a:moveTo>
                  <a:cubicBezTo>
                    <a:pt x="335" y="1"/>
                    <a:pt x="1" y="365"/>
                    <a:pt x="1" y="791"/>
                  </a:cubicBezTo>
                  <a:lnTo>
                    <a:pt x="1" y="10791"/>
                  </a:lnTo>
                  <a:cubicBezTo>
                    <a:pt x="1" y="11247"/>
                    <a:pt x="396" y="11581"/>
                    <a:pt x="791" y="11581"/>
                  </a:cubicBezTo>
                  <a:lnTo>
                    <a:pt x="13527" y="11581"/>
                  </a:lnTo>
                  <a:cubicBezTo>
                    <a:pt x="13952" y="11581"/>
                    <a:pt x="14287" y="11247"/>
                    <a:pt x="14317" y="10791"/>
                  </a:cubicBezTo>
                  <a:lnTo>
                    <a:pt x="14317" y="791"/>
                  </a:lnTo>
                  <a:cubicBezTo>
                    <a:pt x="14317" y="335"/>
                    <a:pt x="13952" y="1"/>
                    <a:pt x="13527" y="1"/>
                  </a:cubicBezTo>
                  <a:close/>
                </a:path>
              </a:pathLst>
            </a:custGeom>
            <a:gradFill>
              <a:gsLst>
                <a:gs pos="0">
                  <a:schemeClr val="lt1"/>
                </a:gs>
                <a:gs pos="100000">
                  <a:srgbClr val="4EB3E4">
                    <a:alpha val="57647"/>
                  </a:srgbClr>
                </a:gs>
              </a:gsLst>
              <a:lin ang="5400012" scaled="0"/>
            </a:gra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72" name="Google Shape;1772;p83"/>
            <p:cNvSpPr/>
            <p:nvPr/>
          </p:nvSpPr>
          <p:spPr>
            <a:xfrm>
              <a:off x="2388650" y="3589500"/>
              <a:ext cx="779675" cy="30425"/>
            </a:xfrm>
            <a:custGeom>
              <a:avLst/>
              <a:gdLst/>
              <a:ahLst/>
              <a:cxnLst/>
              <a:rect l="l" t="t" r="r" b="b"/>
              <a:pathLst>
                <a:path w="31187" h="1217" extrusionOk="0">
                  <a:moveTo>
                    <a:pt x="609" y="0"/>
                  </a:moveTo>
                  <a:cubicBezTo>
                    <a:pt x="274" y="0"/>
                    <a:pt x="1" y="274"/>
                    <a:pt x="1" y="608"/>
                  </a:cubicBezTo>
                  <a:cubicBezTo>
                    <a:pt x="1" y="973"/>
                    <a:pt x="274" y="1216"/>
                    <a:pt x="609" y="1216"/>
                  </a:cubicBezTo>
                  <a:lnTo>
                    <a:pt x="30579" y="1216"/>
                  </a:lnTo>
                  <a:cubicBezTo>
                    <a:pt x="30913" y="1216"/>
                    <a:pt x="31187" y="973"/>
                    <a:pt x="31187" y="608"/>
                  </a:cubicBezTo>
                  <a:cubicBezTo>
                    <a:pt x="31187" y="274"/>
                    <a:pt x="30913" y="0"/>
                    <a:pt x="30579"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73" name="Google Shape;1773;p83"/>
            <p:cNvSpPr/>
            <p:nvPr/>
          </p:nvSpPr>
          <p:spPr>
            <a:xfrm>
              <a:off x="2388650" y="3669275"/>
              <a:ext cx="779675" cy="30425"/>
            </a:xfrm>
            <a:custGeom>
              <a:avLst/>
              <a:gdLst/>
              <a:ahLst/>
              <a:cxnLst/>
              <a:rect l="l" t="t" r="r" b="b"/>
              <a:pathLst>
                <a:path w="31187" h="1217" extrusionOk="0">
                  <a:moveTo>
                    <a:pt x="609" y="1"/>
                  </a:moveTo>
                  <a:cubicBezTo>
                    <a:pt x="274" y="1"/>
                    <a:pt x="1" y="275"/>
                    <a:pt x="1" y="609"/>
                  </a:cubicBezTo>
                  <a:cubicBezTo>
                    <a:pt x="1" y="974"/>
                    <a:pt x="274" y="1217"/>
                    <a:pt x="609" y="1217"/>
                  </a:cubicBezTo>
                  <a:lnTo>
                    <a:pt x="30579" y="1217"/>
                  </a:lnTo>
                  <a:cubicBezTo>
                    <a:pt x="30913" y="1217"/>
                    <a:pt x="31187" y="913"/>
                    <a:pt x="31187" y="609"/>
                  </a:cubicBezTo>
                  <a:cubicBezTo>
                    <a:pt x="31187" y="275"/>
                    <a:pt x="30913" y="1"/>
                    <a:pt x="30579"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74" name="Google Shape;1774;p83"/>
            <p:cNvSpPr/>
            <p:nvPr/>
          </p:nvSpPr>
          <p:spPr>
            <a:xfrm>
              <a:off x="2388650" y="3748325"/>
              <a:ext cx="295625" cy="30400"/>
            </a:xfrm>
            <a:custGeom>
              <a:avLst/>
              <a:gdLst/>
              <a:ahLst/>
              <a:cxnLst/>
              <a:rect l="l" t="t" r="r" b="b"/>
              <a:pathLst>
                <a:path w="11825" h="1216" extrusionOk="0">
                  <a:moveTo>
                    <a:pt x="609" y="0"/>
                  </a:moveTo>
                  <a:cubicBezTo>
                    <a:pt x="274" y="0"/>
                    <a:pt x="1" y="274"/>
                    <a:pt x="1" y="608"/>
                  </a:cubicBezTo>
                  <a:cubicBezTo>
                    <a:pt x="1" y="942"/>
                    <a:pt x="274" y="1216"/>
                    <a:pt x="609" y="1216"/>
                  </a:cubicBezTo>
                  <a:lnTo>
                    <a:pt x="11217" y="1216"/>
                  </a:lnTo>
                  <a:cubicBezTo>
                    <a:pt x="11551" y="1216"/>
                    <a:pt x="11825" y="942"/>
                    <a:pt x="11825" y="608"/>
                  </a:cubicBezTo>
                  <a:cubicBezTo>
                    <a:pt x="11825" y="274"/>
                    <a:pt x="11551" y="0"/>
                    <a:pt x="11217"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grpSp>
      <p:grpSp>
        <p:nvGrpSpPr>
          <p:cNvPr id="1775" name="Google Shape;1775;p83"/>
          <p:cNvGrpSpPr/>
          <p:nvPr/>
        </p:nvGrpSpPr>
        <p:grpSpPr>
          <a:xfrm>
            <a:off x="7409402" y="1248963"/>
            <a:ext cx="1545019" cy="3125121"/>
            <a:chOff x="5340455" y="1253108"/>
            <a:chExt cx="1656146" cy="3349899"/>
          </a:xfrm>
        </p:grpSpPr>
        <p:grpSp>
          <p:nvGrpSpPr>
            <p:cNvPr id="1776" name="Google Shape;1776;p83"/>
            <p:cNvGrpSpPr/>
            <p:nvPr/>
          </p:nvGrpSpPr>
          <p:grpSpPr>
            <a:xfrm>
              <a:off x="5340455" y="1253108"/>
              <a:ext cx="1656146" cy="3349899"/>
              <a:chOff x="2135600" y="1562875"/>
              <a:chExt cx="1268300" cy="2565400"/>
            </a:xfrm>
          </p:grpSpPr>
          <p:sp>
            <p:nvSpPr>
              <p:cNvPr id="1777" name="Google Shape;1777;p83"/>
              <p:cNvSpPr/>
              <p:nvPr/>
            </p:nvSpPr>
            <p:spPr>
              <a:xfrm>
                <a:off x="2135600" y="1562875"/>
                <a:ext cx="1268300" cy="2565400"/>
              </a:xfrm>
              <a:custGeom>
                <a:avLst/>
                <a:gdLst/>
                <a:ahLst/>
                <a:cxnLst/>
                <a:rect l="l" t="t" r="r" b="b"/>
                <a:pathLst>
                  <a:path w="50732" h="102616" extrusionOk="0">
                    <a:moveTo>
                      <a:pt x="5715" y="0"/>
                    </a:moveTo>
                    <a:cubicBezTo>
                      <a:pt x="2554" y="0"/>
                      <a:pt x="1" y="2554"/>
                      <a:pt x="1" y="5684"/>
                    </a:cubicBezTo>
                    <a:lnTo>
                      <a:pt x="1" y="96932"/>
                    </a:lnTo>
                    <a:cubicBezTo>
                      <a:pt x="1" y="100063"/>
                      <a:pt x="2554" y="102616"/>
                      <a:pt x="5715" y="102616"/>
                    </a:cubicBezTo>
                    <a:lnTo>
                      <a:pt x="45047" y="102616"/>
                    </a:lnTo>
                    <a:cubicBezTo>
                      <a:pt x="48178" y="102616"/>
                      <a:pt x="50731" y="100063"/>
                      <a:pt x="50731" y="96932"/>
                    </a:cubicBezTo>
                    <a:lnTo>
                      <a:pt x="50731" y="5684"/>
                    </a:lnTo>
                    <a:cubicBezTo>
                      <a:pt x="50731" y="2554"/>
                      <a:pt x="48178" y="0"/>
                      <a:pt x="45047"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78" name="Google Shape;1778;p83"/>
              <p:cNvSpPr/>
              <p:nvPr/>
            </p:nvSpPr>
            <p:spPr>
              <a:xfrm>
                <a:off x="2161450" y="2933725"/>
                <a:ext cx="1215850" cy="1159600"/>
              </a:xfrm>
              <a:custGeom>
                <a:avLst/>
                <a:gdLst/>
                <a:ahLst/>
                <a:cxnLst/>
                <a:rect l="l" t="t" r="r" b="b"/>
                <a:pathLst>
                  <a:path w="48634" h="46384" extrusionOk="0">
                    <a:moveTo>
                      <a:pt x="0" y="0"/>
                    </a:moveTo>
                    <a:lnTo>
                      <a:pt x="0" y="41429"/>
                    </a:lnTo>
                    <a:cubicBezTo>
                      <a:pt x="0" y="44165"/>
                      <a:pt x="2219" y="46384"/>
                      <a:pt x="4955" y="46384"/>
                    </a:cubicBezTo>
                    <a:lnTo>
                      <a:pt x="43709" y="46384"/>
                    </a:lnTo>
                    <a:cubicBezTo>
                      <a:pt x="46415" y="46384"/>
                      <a:pt x="48634" y="44165"/>
                      <a:pt x="48634" y="41429"/>
                    </a:cubicBezTo>
                    <a:lnTo>
                      <a:pt x="48634" y="0"/>
                    </a:lnTo>
                    <a:close/>
                  </a:path>
                </a:pathLst>
              </a:custGeom>
              <a:gradFill>
                <a:gsLst>
                  <a:gs pos="0">
                    <a:schemeClr val="lt1"/>
                  </a:gs>
                  <a:gs pos="100000">
                    <a:srgbClr val="66BEE9">
                      <a:alpha val="34509"/>
                    </a:srgbClr>
                  </a:gs>
                </a:gsLst>
                <a:lin ang="5400012" scaled="0"/>
              </a:gra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79" name="Google Shape;1779;p83"/>
              <p:cNvSpPr/>
              <p:nvPr/>
            </p:nvSpPr>
            <p:spPr>
              <a:xfrm>
                <a:off x="2161450" y="1598600"/>
                <a:ext cx="1215850" cy="180100"/>
              </a:xfrm>
              <a:custGeom>
                <a:avLst/>
                <a:gdLst/>
                <a:ahLst/>
                <a:cxnLst/>
                <a:rect l="l" t="t" r="r" b="b"/>
                <a:pathLst>
                  <a:path w="48634" h="7204" extrusionOk="0">
                    <a:moveTo>
                      <a:pt x="4955" y="0"/>
                    </a:moveTo>
                    <a:cubicBezTo>
                      <a:pt x="2219" y="0"/>
                      <a:pt x="0" y="2219"/>
                      <a:pt x="0" y="4954"/>
                    </a:cubicBezTo>
                    <a:lnTo>
                      <a:pt x="0" y="7204"/>
                    </a:lnTo>
                    <a:lnTo>
                      <a:pt x="48634" y="7204"/>
                    </a:lnTo>
                    <a:lnTo>
                      <a:pt x="48634" y="4954"/>
                    </a:lnTo>
                    <a:cubicBezTo>
                      <a:pt x="48634" y="2219"/>
                      <a:pt x="46415" y="0"/>
                      <a:pt x="43709" y="0"/>
                    </a:cubicBezTo>
                    <a:lnTo>
                      <a:pt x="26718" y="0"/>
                    </a:lnTo>
                    <a:cubicBezTo>
                      <a:pt x="25989" y="0"/>
                      <a:pt x="25381" y="456"/>
                      <a:pt x="25168" y="1125"/>
                    </a:cubicBezTo>
                    <a:cubicBezTo>
                      <a:pt x="25047" y="1459"/>
                      <a:pt x="24712" y="1702"/>
                      <a:pt x="24317" y="1702"/>
                    </a:cubicBezTo>
                    <a:cubicBezTo>
                      <a:pt x="23952" y="1702"/>
                      <a:pt x="23588" y="1489"/>
                      <a:pt x="23496" y="1125"/>
                    </a:cubicBezTo>
                    <a:cubicBezTo>
                      <a:pt x="23253" y="426"/>
                      <a:pt x="22615" y="0"/>
                      <a:pt x="21916" y="0"/>
                    </a:cubicBezTo>
                    <a:close/>
                  </a:path>
                </a:pathLst>
              </a:custGeom>
              <a:solidFill>
                <a:schemeClr val="accen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80" name="Google Shape;1780;p83"/>
              <p:cNvSpPr/>
              <p:nvPr/>
            </p:nvSpPr>
            <p:spPr>
              <a:xfrm>
                <a:off x="2161450" y="1777150"/>
                <a:ext cx="1215850" cy="1155075"/>
              </a:xfrm>
              <a:custGeom>
                <a:avLst/>
                <a:gdLst/>
                <a:ahLst/>
                <a:cxnLst/>
                <a:rect l="l" t="t" r="r" b="b"/>
                <a:pathLst>
                  <a:path w="48634" h="46203" extrusionOk="0">
                    <a:moveTo>
                      <a:pt x="0" y="1"/>
                    </a:moveTo>
                    <a:lnTo>
                      <a:pt x="0" y="46202"/>
                    </a:lnTo>
                    <a:lnTo>
                      <a:pt x="48634" y="46202"/>
                    </a:lnTo>
                    <a:lnTo>
                      <a:pt x="48634" y="1"/>
                    </a:lnTo>
                    <a:close/>
                  </a:path>
                </a:pathLst>
              </a:custGeom>
              <a:solidFill>
                <a:schemeClr val="dk2"/>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81" name="Google Shape;1781;p83"/>
              <p:cNvSpPr/>
              <p:nvPr/>
            </p:nvSpPr>
            <p:spPr>
              <a:xfrm>
                <a:off x="2511750" y="2018800"/>
                <a:ext cx="515250" cy="514475"/>
              </a:xfrm>
              <a:custGeom>
                <a:avLst/>
                <a:gdLst/>
                <a:ahLst/>
                <a:cxnLst/>
                <a:rect l="l" t="t" r="r" b="b"/>
                <a:pathLst>
                  <a:path w="20610" h="20579" extrusionOk="0">
                    <a:moveTo>
                      <a:pt x="10305" y="1"/>
                    </a:moveTo>
                    <a:cubicBezTo>
                      <a:pt x="4651" y="1"/>
                      <a:pt x="1" y="4621"/>
                      <a:pt x="1" y="10305"/>
                    </a:cubicBezTo>
                    <a:cubicBezTo>
                      <a:pt x="1" y="15958"/>
                      <a:pt x="4651" y="20579"/>
                      <a:pt x="10305" y="20579"/>
                    </a:cubicBezTo>
                    <a:cubicBezTo>
                      <a:pt x="16019" y="20579"/>
                      <a:pt x="20609" y="15958"/>
                      <a:pt x="20609" y="10305"/>
                    </a:cubicBezTo>
                    <a:cubicBezTo>
                      <a:pt x="20609" y="4621"/>
                      <a:pt x="15959" y="1"/>
                      <a:pt x="10305" y="1"/>
                    </a:cubicBezTo>
                    <a:close/>
                  </a:path>
                </a:pathLst>
              </a:custGeom>
              <a:solidFill>
                <a:schemeClr val="accen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82" name="Google Shape;1782;p83"/>
              <p:cNvSpPr/>
              <p:nvPr/>
            </p:nvSpPr>
            <p:spPr>
              <a:xfrm>
                <a:off x="2668300" y="2092125"/>
                <a:ext cx="202925" cy="184425"/>
              </a:xfrm>
              <a:custGeom>
                <a:avLst/>
                <a:gdLst/>
                <a:ahLst/>
                <a:cxnLst/>
                <a:rect l="l" t="t" r="r" b="b"/>
                <a:pathLst>
                  <a:path w="8117" h="7377" extrusionOk="0">
                    <a:moveTo>
                      <a:pt x="4017" y="0"/>
                    </a:moveTo>
                    <a:cubicBezTo>
                      <a:pt x="2363" y="0"/>
                      <a:pt x="870" y="1135"/>
                      <a:pt x="456" y="2843"/>
                    </a:cubicBezTo>
                    <a:cubicBezTo>
                      <a:pt x="0" y="4819"/>
                      <a:pt x="1216" y="6794"/>
                      <a:pt x="3192" y="7281"/>
                    </a:cubicBezTo>
                    <a:cubicBezTo>
                      <a:pt x="3472" y="7345"/>
                      <a:pt x="3753" y="7376"/>
                      <a:pt x="4030" y="7376"/>
                    </a:cubicBezTo>
                    <a:cubicBezTo>
                      <a:pt x="5706" y="7376"/>
                      <a:pt x="7238" y="6241"/>
                      <a:pt x="7630" y="4545"/>
                    </a:cubicBezTo>
                    <a:cubicBezTo>
                      <a:pt x="8116" y="2539"/>
                      <a:pt x="6870" y="563"/>
                      <a:pt x="4894" y="107"/>
                    </a:cubicBezTo>
                    <a:cubicBezTo>
                      <a:pt x="4600" y="35"/>
                      <a:pt x="4306" y="0"/>
                      <a:pt x="4017"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83" name="Google Shape;1783;p83"/>
              <p:cNvSpPr/>
              <p:nvPr/>
            </p:nvSpPr>
            <p:spPr>
              <a:xfrm>
                <a:off x="2593075" y="2315175"/>
                <a:ext cx="353375" cy="202150"/>
              </a:xfrm>
              <a:custGeom>
                <a:avLst/>
                <a:gdLst/>
                <a:ahLst/>
                <a:cxnLst/>
                <a:rect l="l" t="t" r="r" b="b"/>
                <a:pathLst>
                  <a:path w="14135" h="8086" extrusionOk="0">
                    <a:moveTo>
                      <a:pt x="7052" y="0"/>
                    </a:moveTo>
                    <a:cubicBezTo>
                      <a:pt x="3800" y="0"/>
                      <a:pt x="1003" y="2097"/>
                      <a:pt x="0" y="5015"/>
                    </a:cubicBezTo>
                    <a:cubicBezTo>
                      <a:pt x="1763" y="6900"/>
                      <a:pt x="4286" y="8085"/>
                      <a:pt x="7052" y="8085"/>
                    </a:cubicBezTo>
                    <a:cubicBezTo>
                      <a:pt x="9818" y="8085"/>
                      <a:pt x="12341" y="6900"/>
                      <a:pt x="14134" y="5015"/>
                    </a:cubicBezTo>
                    <a:cubicBezTo>
                      <a:pt x="13101" y="2097"/>
                      <a:pt x="10335" y="0"/>
                      <a:pt x="7052"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84" name="Google Shape;1784;p83"/>
              <p:cNvSpPr/>
              <p:nvPr/>
            </p:nvSpPr>
            <p:spPr>
              <a:xfrm>
                <a:off x="2552800" y="2625950"/>
                <a:ext cx="406550" cy="34225"/>
              </a:xfrm>
              <a:custGeom>
                <a:avLst/>
                <a:gdLst/>
                <a:ahLst/>
                <a:cxnLst/>
                <a:rect l="l" t="t" r="r" b="b"/>
                <a:pathLst>
                  <a:path w="16262" h="1369" extrusionOk="0">
                    <a:moveTo>
                      <a:pt x="699" y="1"/>
                    </a:moveTo>
                    <a:cubicBezTo>
                      <a:pt x="304" y="1"/>
                      <a:pt x="0" y="305"/>
                      <a:pt x="0" y="670"/>
                    </a:cubicBezTo>
                    <a:cubicBezTo>
                      <a:pt x="0" y="1065"/>
                      <a:pt x="304" y="1369"/>
                      <a:pt x="699" y="1369"/>
                    </a:cubicBezTo>
                    <a:lnTo>
                      <a:pt x="15593" y="1369"/>
                    </a:lnTo>
                    <a:cubicBezTo>
                      <a:pt x="15958" y="1369"/>
                      <a:pt x="16262" y="1065"/>
                      <a:pt x="16262" y="670"/>
                    </a:cubicBezTo>
                    <a:cubicBezTo>
                      <a:pt x="16262" y="305"/>
                      <a:pt x="15958" y="1"/>
                      <a:pt x="15563"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85" name="Google Shape;1785;p83"/>
              <p:cNvSpPr/>
              <p:nvPr/>
            </p:nvSpPr>
            <p:spPr>
              <a:xfrm>
                <a:off x="2634850" y="2712575"/>
                <a:ext cx="243200" cy="35000"/>
              </a:xfrm>
              <a:custGeom>
                <a:avLst/>
                <a:gdLst/>
                <a:ahLst/>
                <a:cxnLst/>
                <a:rect l="l" t="t" r="r" b="b"/>
                <a:pathLst>
                  <a:path w="9728" h="1400" extrusionOk="0">
                    <a:moveTo>
                      <a:pt x="670" y="1"/>
                    </a:moveTo>
                    <a:cubicBezTo>
                      <a:pt x="305" y="1"/>
                      <a:pt x="1" y="335"/>
                      <a:pt x="1" y="700"/>
                    </a:cubicBezTo>
                    <a:cubicBezTo>
                      <a:pt x="1" y="1095"/>
                      <a:pt x="305" y="1399"/>
                      <a:pt x="670" y="1399"/>
                    </a:cubicBezTo>
                    <a:lnTo>
                      <a:pt x="9028" y="1399"/>
                    </a:lnTo>
                    <a:cubicBezTo>
                      <a:pt x="9424" y="1399"/>
                      <a:pt x="9728" y="1095"/>
                      <a:pt x="9728" y="700"/>
                    </a:cubicBezTo>
                    <a:cubicBezTo>
                      <a:pt x="9728" y="335"/>
                      <a:pt x="9424" y="1"/>
                      <a:pt x="9028"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grpSp>
        <p:sp>
          <p:nvSpPr>
            <p:cNvPr id="1786" name="Google Shape;1786;p83"/>
            <p:cNvSpPr/>
            <p:nvPr/>
          </p:nvSpPr>
          <p:spPr>
            <a:xfrm>
              <a:off x="5479875" y="3530175"/>
              <a:ext cx="1377300" cy="233100"/>
            </a:xfrm>
            <a:prstGeom prst="roundRect">
              <a:avLst>
                <a:gd name="adj" fmla="val 50000"/>
              </a:avLst>
            </a:prstGeom>
            <a:solidFill>
              <a:schemeClr val="lt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chemeClr val="lt1"/>
                  </a:solidFill>
                  <a:latin typeface="Fira Sans Extra Condensed" panose="020B0604020202020204" charset="0"/>
                  <a:ea typeface="Orbitron"/>
                  <a:cs typeface="Orbitron"/>
                  <a:sym typeface="Orbitron"/>
                </a:rPr>
                <a:t>LOGIN</a:t>
              </a:r>
              <a:endParaRPr sz="800" b="1">
                <a:solidFill>
                  <a:schemeClr val="lt1"/>
                </a:solidFill>
                <a:latin typeface="Fira Sans Extra Condensed" panose="020B0604020202020204" charset="0"/>
                <a:ea typeface="Orbitron"/>
                <a:cs typeface="Orbitron"/>
                <a:sym typeface="Orbitron"/>
              </a:endParaRPr>
            </a:p>
          </p:txBody>
        </p:sp>
        <p:sp>
          <p:nvSpPr>
            <p:cNvPr id="1787" name="Google Shape;1787;p83"/>
            <p:cNvSpPr/>
            <p:nvPr/>
          </p:nvSpPr>
          <p:spPr>
            <a:xfrm>
              <a:off x="5479875" y="3865775"/>
              <a:ext cx="1377300" cy="233100"/>
            </a:xfrm>
            <a:prstGeom prst="roundRect">
              <a:avLst>
                <a:gd name="adj" fmla="val 50000"/>
              </a:avLst>
            </a:prstGeom>
            <a:solidFill>
              <a:schemeClr val="lt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800" b="1">
                  <a:solidFill>
                    <a:schemeClr val="lt1"/>
                  </a:solidFill>
                  <a:latin typeface="Fira Sans Extra Condensed" panose="020B0604020202020204" charset="0"/>
                  <a:ea typeface="Orbitron"/>
                  <a:cs typeface="Orbitron"/>
                  <a:sym typeface="Orbitron"/>
                </a:rPr>
                <a:t>NEW ACCOUNT</a:t>
              </a:r>
              <a:endParaRPr sz="800" b="1">
                <a:solidFill>
                  <a:schemeClr val="lt1"/>
                </a:solidFill>
                <a:latin typeface="Fira Sans Extra Condensed" panose="020B0604020202020204" charset="0"/>
                <a:ea typeface="Orbitron"/>
                <a:cs typeface="Orbitron"/>
                <a:sym typeface="Orbitron"/>
              </a:endParaRPr>
            </a:p>
          </p:txBody>
        </p:sp>
      </p:grpSp>
      <p:grpSp>
        <p:nvGrpSpPr>
          <p:cNvPr id="1788" name="Google Shape;1788;p83"/>
          <p:cNvGrpSpPr/>
          <p:nvPr/>
        </p:nvGrpSpPr>
        <p:grpSpPr>
          <a:xfrm>
            <a:off x="7160671" y="3581630"/>
            <a:ext cx="548009" cy="547985"/>
            <a:chOff x="1891675" y="2449675"/>
            <a:chExt cx="587425" cy="587400"/>
          </a:xfrm>
        </p:grpSpPr>
        <p:sp>
          <p:nvSpPr>
            <p:cNvPr id="1789" name="Google Shape;1789;p83"/>
            <p:cNvSpPr/>
            <p:nvPr/>
          </p:nvSpPr>
          <p:spPr>
            <a:xfrm>
              <a:off x="1891675" y="2449675"/>
              <a:ext cx="587425" cy="587400"/>
            </a:xfrm>
            <a:custGeom>
              <a:avLst/>
              <a:gdLst/>
              <a:ahLst/>
              <a:cxnLst/>
              <a:rect l="l" t="t" r="r" b="b"/>
              <a:pathLst>
                <a:path w="23497" h="23496" extrusionOk="0">
                  <a:moveTo>
                    <a:pt x="2281" y="0"/>
                  </a:moveTo>
                  <a:cubicBezTo>
                    <a:pt x="1034" y="0"/>
                    <a:pt x="1" y="1034"/>
                    <a:pt x="1" y="2280"/>
                  </a:cubicBezTo>
                  <a:lnTo>
                    <a:pt x="1" y="21216"/>
                  </a:lnTo>
                  <a:cubicBezTo>
                    <a:pt x="1" y="22462"/>
                    <a:pt x="1034" y="23496"/>
                    <a:pt x="2281" y="23496"/>
                  </a:cubicBezTo>
                  <a:lnTo>
                    <a:pt x="21217" y="23496"/>
                  </a:lnTo>
                  <a:cubicBezTo>
                    <a:pt x="22494" y="23496"/>
                    <a:pt x="23497" y="22462"/>
                    <a:pt x="23497" y="21216"/>
                  </a:cubicBezTo>
                  <a:lnTo>
                    <a:pt x="23497" y="2280"/>
                  </a:lnTo>
                  <a:cubicBezTo>
                    <a:pt x="23497" y="1034"/>
                    <a:pt x="22463" y="0"/>
                    <a:pt x="21217" y="0"/>
                  </a:cubicBezTo>
                  <a:close/>
                </a:path>
              </a:pathLst>
            </a:custGeom>
            <a:solidFill>
              <a:srgbClr val="FFFFFF"/>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90" name="Google Shape;1790;p83"/>
            <p:cNvSpPr/>
            <p:nvPr/>
          </p:nvSpPr>
          <p:spPr>
            <a:xfrm>
              <a:off x="1915250" y="2472450"/>
              <a:ext cx="541825" cy="541825"/>
            </a:xfrm>
            <a:custGeom>
              <a:avLst/>
              <a:gdLst/>
              <a:ahLst/>
              <a:cxnLst/>
              <a:rect l="l" t="t" r="r" b="b"/>
              <a:pathLst>
                <a:path w="21673" h="21673" extrusionOk="0">
                  <a:moveTo>
                    <a:pt x="1368" y="1"/>
                  </a:moveTo>
                  <a:cubicBezTo>
                    <a:pt x="608" y="1"/>
                    <a:pt x="0" y="609"/>
                    <a:pt x="0" y="1369"/>
                  </a:cubicBezTo>
                  <a:lnTo>
                    <a:pt x="0" y="20305"/>
                  </a:lnTo>
                  <a:cubicBezTo>
                    <a:pt x="0" y="21065"/>
                    <a:pt x="608" y="21673"/>
                    <a:pt x="1368" y="21673"/>
                  </a:cubicBezTo>
                  <a:lnTo>
                    <a:pt x="20305" y="21673"/>
                  </a:lnTo>
                  <a:cubicBezTo>
                    <a:pt x="21064" y="21673"/>
                    <a:pt x="21672" y="21065"/>
                    <a:pt x="21672" y="20305"/>
                  </a:cubicBezTo>
                  <a:lnTo>
                    <a:pt x="21672" y="1369"/>
                  </a:lnTo>
                  <a:cubicBezTo>
                    <a:pt x="21672" y="609"/>
                    <a:pt x="21064" y="1"/>
                    <a:pt x="20305"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91" name="Google Shape;1791;p83"/>
            <p:cNvSpPr/>
            <p:nvPr/>
          </p:nvSpPr>
          <p:spPr>
            <a:xfrm>
              <a:off x="1915250" y="2581875"/>
              <a:ext cx="541825" cy="432400"/>
            </a:xfrm>
            <a:custGeom>
              <a:avLst/>
              <a:gdLst/>
              <a:ahLst/>
              <a:cxnLst/>
              <a:rect l="l" t="t" r="r" b="b"/>
              <a:pathLst>
                <a:path w="21673" h="17296" extrusionOk="0">
                  <a:moveTo>
                    <a:pt x="6809" y="1"/>
                  </a:moveTo>
                  <a:lnTo>
                    <a:pt x="0" y="10092"/>
                  </a:lnTo>
                  <a:lnTo>
                    <a:pt x="0" y="15959"/>
                  </a:lnTo>
                  <a:cubicBezTo>
                    <a:pt x="0" y="16688"/>
                    <a:pt x="608" y="17296"/>
                    <a:pt x="1368" y="17296"/>
                  </a:cubicBezTo>
                  <a:lnTo>
                    <a:pt x="20305" y="17296"/>
                  </a:lnTo>
                  <a:cubicBezTo>
                    <a:pt x="21064" y="17296"/>
                    <a:pt x="21672" y="16688"/>
                    <a:pt x="21672" y="15928"/>
                  </a:cubicBezTo>
                  <a:lnTo>
                    <a:pt x="21672" y="13071"/>
                  </a:lnTo>
                  <a:lnTo>
                    <a:pt x="16931" y="5958"/>
                  </a:lnTo>
                  <a:lnTo>
                    <a:pt x="13891" y="10487"/>
                  </a:lnTo>
                  <a:lnTo>
                    <a:pt x="13618" y="10092"/>
                  </a:lnTo>
                  <a:lnTo>
                    <a:pt x="6809" y="1"/>
                  </a:lnTo>
                  <a:close/>
                </a:path>
              </a:pathLst>
            </a:custGeom>
            <a:solidFill>
              <a:schemeClr val="accent3"/>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Fira Sans Extra Condensed" panose="020B0604020202020204" charset="0"/>
              </a:endParaRPr>
            </a:p>
          </p:txBody>
        </p:sp>
        <p:sp>
          <p:nvSpPr>
            <p:cNvPr id="1792" name="Google Shape;1792;p83"/>
            <p:cNvSpPr/>
            <p:nvPr/>
          </p:nvSpPr>
          <p:spPr>
            <a:xfrm>
              <a:off x="2226050" y="2543900"/>
              <a:ext cx="125400" cy="125400"/>
            </a:xfrm>
            <a:custGeom>
              <a:avLst/>
              <a:gdLst/>
              <a:ahLst/>
              <a:cxnLst/>
              <a:rect l="l" t="t" r="r" b="b"/>
              <a:pathLst>
                <a:path w="5016" h="5016" extrusionOk="0">
                  <a:moveTo>
                    <a:pt x="2523" y="0"/>
                  </a:moveTo>
                  <a:cubicBezTo>
                    <a:pt x="1094" y="0"/>
                    <a:pt x="0" y="1094"/>
                    <a:pt x="0" y="2523"/>
                  </a:cubicBezTo>
                  <a:cubicBezTo>
                    <a:pt x="0" y="3921"/>
                    <a:pt x="1094" y="5015"/>
                    <a:pt x="2523" y="5015"/>
                  </a:cubicBezTo>
                  <a:cubicBezTo>
                    <a:pt x="3921" y="5015"/>
                    <a:pt x="5015" y="3891"/>
                    <a:pt x="5015" y="2523"/>
                  </a:cubicBezTo>
                  <a:cubicBezTo>
                    <a:pt x="5015" y="1155"/>
                    <a:pt x="3921" y="0"/>
                    <a:pt x="2523" y="0"/>
                  </a:cubicBezTo>
                  <a:close/>
                </a:path>
              </a:pathLst>
            </a:custGeom>
            <a:solidFill>
              <a:schemeClr val="accen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grpSp>
      <p:sp>
        <p:nvSpPr>
          <p:cNvPr id="1793" name="Google Shape;1793;p83"/>
          <p:cNvSpPr/>
          <p:nvPr/>
        </p:nvSpPr>
        <p:spPr>
          <a:xfrm>
            <a:off x="7106824" y="1138438"/>
            <a:ext cx="356425" cy="355650"/>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dk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794" name="Google Shape;1794;p83"/>
          <p:cNvSpPr/>
          <p:nvPr/>
        </p:nvSpPr>
        <p:spPr>
          <a:xfrm>
            <a:off x="6967574" y="1433186"/>
            <a:ext cx="250775" cy="250775"/>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3"/>
          </a:solidFill>
          <a:ln>
            <a:noFill/>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pic>
        <p:nvPicPr>
          <p:cNvPr id="3" name="Picture 2">
            <a:extLst>
              <a:ext uri="{FF2B5EF4-FFF2-40B4-BE49-F238E27FC236}">
                <a16:creationId xmlns:a16="http://schemas.microsoft.com/office/drawing/2014/main" id="{E5E22E99-0AE1-4893-B9F5-4C8A65F744EA}"/>
              </a:ext>
            </a:extLst>
          </p:cNvPr>
          <p:cNvPicPr>
            <a:picLocks noChangeAspect="1"/>
          </p:cNvPicPr>
          <p:nvPr/>
        </p:nvPicPr>
        <p:blipFill>
          <a:blip r:embed="rId3"/>
          <a:stretch>
            <a:fillRect/>
          </a:stretch>
        </p:blipFill>
        <p:spPr>
          <a:xfrm>
            <a:off x="477071" y="995071"/>
            <a:ext cx="1740875" cy="3381926"/>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69E8BFB1-32A8-4204-9439-124887AB692A}"/>
              </a:ext>
            </a:extLst>
          </p:cNvPr>
          <p:cNvPicPr>
            <a:picLocks noChangeAspect="1"/>
          </p:cNvPicPr>
          <p:nvPr/>
        </p:nvPicPr>
        <p:blipFill>
          <a:blip r:embed="rId4"/>
          <a:stretch>
            <a:fillRect/>
          </a:stretch>
        </p:blipFill>
        <p:spPr>
          <a:xfrm>
            <a:off x="4780046" y="995071"/>
            <a:ext cx="1740875" cy="3381926"/>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90524C70-6AF6-4FFE-AC34-3A4C8D69C5FD}"/>
              </a:ext>
            </a:extLst>
          </p:cNvPr>
          <p:cNvSpPr txBox="1"/>
          <p:nvPr/>
        </p:nvSpPr>
        <p:spPr>
          <a:xfrm>
            <a:off x="2416485" y="1892126"/>
            <a:ext cx="2150733" cy="1518108"/>
          </a:xfrm>
          <a:prstGeom prst="rect">
            <a:avLst/>
          </a:prstGeom>
          <a:solidFill>
            <a:schemeClr val="bg1"/>
          </a:solidFill>
        </p:spPr>
        <p:txBody>
          <a:bodyPr wrap="square" rtlCol="0">
            <a:spAutoFit/>
          </a:bodyPr>
          <a:lstStyle/>
          <a:p>
            <a:pPr>
              <a:lnSpc>
                <a:spcPct val="200000"/>
              </a:lnSpc>
            </a:pPr>
            <a:r>
              <a:rPr lang="en-US" sz="1200" dirty="0">
                <a:latin typeface="Fira Sans Extra Condensed" panose="020B0604020202020204" charset="0"/>
              </a:rPr>
              <a:t>1 : Taleem Connect All Products and Services </a:t>
            </a:r>
            <a:br>
              <a:rPr lang="en-US" sz="1200" dirty="0">
                <a:latin typeface="Fira Sans Extra Condensed" panose="020B0604020202020204" charset="0"/>
              </a:rPr>
            </a:br>
            <a:r>
              <a:rPr lang="en-US" sz="1200" dirty="0">
                <a:latin typeface="Fira Sans Extra Condensed" panose="020B0604020202020204" charset="0"/>
              </a:rPr>
              <a:t>is here you can choose And read before applying for loans</a:t>
            </a:r>
          </a:p>
        </p:txBody>
      </p:sp>
      <p:sp>
        <p:nvSpPr>
          <p:cNvPr id="2" name="TextBox 1">
            <a:extLst>
              <a:ext uri="{FF2B5EF4-FFF2-40B4-BE49-F238E27FC236}">
                <a16:creationId xmlns:a16="http://schemas.microsoft.com/office/drawing/2014/main" id="{E7B79A8F-892A-4CA5-9186-214327ABFFEA}"/>
              </a:ext>
            </a:extLst>
          </p:cNvPr>
          <p:cNvSpPr txBox="1"/>
          <p:nvPr/>
        </p:nvSpPr>
        <p:spPr>
          <a:xfrm>
            <a:off x="362720" y="487680"/>
            <a:ext cx="2004075" cy="461665"/>
          </a:xfrm>
          <a:prstGeom prst="rect">
            <a:avLst/>
          </a:prstGeom>
          <a:noFill/>
        </p:spPr>
        <p:txBody>
          <a:bodyPr wrap="none" rtlCol="0">
            <a:spAutoFit/>
          </a:bodyPr>
          <a:lstStyle/>
          <a:p>
            <a:r>
              <a:rPr lang="en-US" sz="2400" b="1" dirty="0">
                <a:solidFill>
                  <a:srgbClr val="4DAE4F"/>
                </a:solidFill>
                <a:latin typeface="Fira Sans Extra Condensed" panose="020B0604020202020204" charset="0"/>
              </a:rPr>
              <a:t>Product Details</a:t>
            </a:r>
          </a:p>
        </p:txBody>
      </p:sp>
      <p:sp>
        <p:nvSpPr>
          <p:cNvPr id="36" name="TextBox 35">
            <a:extLst>
              <a:ext uri="{FF2B5EF4-FFF2-40B4-BE49-F238E27FC236}">
                <a16:creationId xmlns:a16="http://schemas.microsoft.com/office/drawing/2014/main" id="{BC96CCDF-75F6-4C78-B7B9-B2E3B680D844}"/>
              </a:ext>
            </a:extLst>
          </p:cNvPr>
          <p:cNvSpPr txBox="1"/>
          <p:nvPr/>
        </p:nvSpPr>
        <p:spPr>
          <a:xfrm>
            <a:off x="5313692" y="482441"/>
            <a:ext cx="835485" cy="461665"/>
          </a:xfrm>
          <a:prstGeom prst="rect">
            <a:avLst/>
          </a:prstGeom>
          <a:noFill/>
        </p:spPr>
        <p:txBody>
          <a:bodyPr wrap="none" rtlCol="0">
            <a:spAutoFit/>
          </a:bodyPr>
          <a:lstStyle/>
          <a:p>
            <a:r>
              <a:rPr lang="en-US" sz="2400" b="1" dirty="0">
                <a:solidFill>
                  <a:srgbClr val="4DAE4F"/>
                </a:solidFill>
                <a:latin typeface="Fira Sans Extra Condensed" panose="020B0604020202020204" charset="0"/>
              </a:rPr>
              <a:t>FAQ’s</a:t>
            </a:r>
          </a:p>
        </p:txBody>
      </p:sp>
      <p:sp>
        <p:nvSpPr>
          <p:cNvPr id="4" name="Arrow: Bent-Up 3">
            <a:extLst>
              <a:ext uri="{FF2B5EF4-FFF2-40B4-BE49-F238E27FC236}">
                <a16:creationId xmlns:a16="http://schemas.microsoft.com/office/drawing/2014/main" id="{F09FE478-CD20-4416-890A-A1C1292E8376}"/>
              </a:ext>
            </a:extLst>
          </p:cNvPr>
          <p:cNvSpPr/>
          <p:nvPr/>
        </p:nvSpPr>
        <p:spPr>
          <a:xfrm>
            <a:off x="2293144" y="3745069"/>
            <a:ext cx="761510" cy="629015"/>
          </a:xfrm>
          <a:prstGeom prst="bentUpArrow">
            <a:avLst>
              <a:gd name="adj1" fmla="val 8262"/>
              <a:gd name="adj2" fmla="val 18225"/>
              <a:gd name="adj3" fmla="val 36158"/>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Bent-Up 34">
            <a:extLst>
              <a:ext uri="{FF2B5EF4-FFF2-40B4-BE49-F238E27FC236}">
                <a16:creationId xmlns:a16="http://schemas.microsoft.com/office/drawing/2014/main" id="{D37FEAB7-ACC9-43C8-BE43-706F7B0C2BD0}"/>
              </a:ext>
            </a:extLst>
          </p:cNvPr>
          <p:cNvSpPr/>
          <p:nvPr/>
        </p:nvSpPr>
        <p:spPr>
          <a:xfrm rot="10800000">
            <a:off x="3948911" y="1001755"/>
            <a:ext cx="761510" cy="629015"/>
          </a:xfrm>
          <a:prstGeom prst="bentUpArrow">
            <a:avLst>
              <a:gd name="adj1" fmla="val 8262"/>
              <a:gd name="adj2" fmla="val 18225"/>
              <a:gd name="adj3" fmla="val 36158"/>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5928BA2F-47DC-4813-8C9B-8EDBDB2F3158}"/>
              </a:ext>
            </a:extLst>
          </p:cNvPr>
          <p:cNvSpPr/>
          <p:nvPr/>
        </p:nvSpPr>
        <p:spPr>
          <a:xfrm>
            <a:off x="2143052" y="944106"/>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00" b="1" dirty="0">
              <a:latin typeface="Fira Sans Extra Condensed" panose="020B0604020202020204" charset="0"/>
            </a:endParaRPr>
          </a:p>
        </p:txBody>
      </p:sp>
      <p:sp>
        <p:nvSpPr>
          <p:cNvPr id="38" name="Oval 37">
            <a:extLst>
              <a:ext uri="{FF2B5EF4-FFF2-40B4-BE49-F238E27FC236}">
                <a16:creationId xmlns:a16="http://schemas.microsoft.com/office/drawing/2014/main" id="{13EA8812-F636-49FB-AC51-1A558E19A399}"/>
              </a:ext>
            </a:extLst>
          </p:cNvPr>
          <p:cNvSpPr/>
          <p:nvPr/>
        </p:nvSpPr>
        <p:spPr>
          <a:xfrm>
            <a:off x="2500156" y="2084720"/>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00" b="1" dirty="0">
              <a:latin typeface="Fira Sans Extra Condensed" panose="020B0604020202020204" charset="0"/>
            </a:endParaRPr>
          </a:p>
        </p:txBody>
      </p:sp>
      <p:sp>
        <p:nvSpPr>
          <p:cNvPr id="39" name="Oval 38">
            <a:extLst>
              <a:ext uri="{FF2B5EF4-FFF2-40B4-BE49-F238E27FC236}">
                <a16:creationId xmlns:a16="http://schemas.microsoft.com/office/drawing/2014/main" id="{8546C5AE-23F6-423D-8FBA-FDE0615B399B}"/>
              </a:ext>
            </a:extLst>
          </p:cNvPr>
          <p:cNvSpPr/>
          <p:nvPr/>
        </p:nvSpPr>
        <p:spPr>
          <a:xfrm>
            <a:off x="6446027" y="91623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00" b="1" dirty="0">
              <a:latin typeface="Fira Sans Extra Condensed" panose="020B060402020202020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1775"/>
                                        </p:tgtEl>
                                        <p:attrNameLst>
                                          <p:attrName>style.visibility</p:attrName>
                                        </p:attrNameLst>
                                      </p:cBhvr>
                                      <p:to>
                                        <p:strVal val="visible"/>
                                      </p:to>
                                    </p:set>
                                    <p:anim calcmode="lin" valueType="num">
                                      <p:cBhvr additive="base">
                                        <p:cTn id="7" dur="800"/>
                                        <p:tgtEl>
                                          <p:spTgt spid="1775"/>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1768"/>
                                        </p:tgtEl>
                                        <p:attrNameLst>
                                          <p:attrName>style.visibility</p:attrName>
                                        </p:attrNameLst>
                                      </p:cBhvr>
                                      <p:to>
                                        <p:strVal val="visible"/>
                                      </p:to>
                                    </p:set>
                                    <p:anim calcmode="lin" valueType="num">
                                      <p:cBhvr additive="base">
                                        <p:cTn id="10" dur="800"/>
                                        <p:tgtEl>
                                          <p:spTgt spid="1768"/>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788"/>
                                        </p:tgtEl>
                                        <p:attrNameLst>
                                          <p:attrName>style.visibility</p:attrName>
                                        </p:attrNameLst>
                                      </p:cBhvr>
                                      <p:to>
                                        <p:strVal val="visible"/>
                                      </p:to>
                                    </p:set>
                                    <p:anim calcmode="lin" valueType="num">
                                      <p:cBhvr additive="base">
                                        <p:cTn id="13" dur="800"/>
                                        <p:tgtEl>
                                          <p:spTgt spid="1788"/>
                                        </p:tgtEl>
                                        <p:attrNameLst>
                                          <p:attrName>ppt_y</p:attrName>
                                        </p:attrNameLst>
                                      </p:cBhvr>
                                      <p:tavLst>
                                        <p:tav tm="0">
                                          <p:val>
                                            <p:strVal val="#ppt_y+1"/>
                                          </p:val>
                                        </p:tav>
                                        <p:tav tm="100000">
                                          <p:val>
                                            <p:strVal val="#ppt_y"/>
                                          </p:val>
                                        </p:tav>
                                      </p:tavLst>
                                    </p:anim>
                                  </p:childTnLst>
                                </p:cTn>
                              </p:par>
                            </p:childTnLst>
                          </p:cTn>
                        </p:par>
                        <p:par>
                          <p:cTn id="14" fill="hold">
                            <p:stCondLst>
                              <p:cond delay="800"/>
                            </p:stCondLst>
                            <p:childTnLst>
                              <p:par>
                                <p:cTn id="15" presetID="8" presetClass="emph" presetSubtype="0" fill="hold" nodeType="afterEffect">
                                  <p:stCondLst>
                                    <p:cond delay="0"/>
                                  </p:stCondLst>
                                  <p:childTnLst>
                                    <p:animRot by="-21600000">
                                      <p:cBhvr>
                                        <p:cTn id="16" dur="800" fill="hold"/>
                                        <p:tgtEl>
                                          <p:spTgt spid="1793"/>
                                        </p:tgtEl>
                                        <p:attrNameLst>
                                          <p:attrName>r</p:attrName>
                                        </p:attrNameLst>
                                      </p:cBhvr>
                                    </p:animRot>
                                  </p:childTnLst>
                                </p:cTn>
                              </p:par>
                              <p:par>
                                <p:cTn id="17" presetID="8" presetClass="emph" presetSubtype="0" fill="hold" nodeType="withEffect">
                                  <p:stCondLst>
                                    <p:cond delay="0"/>
                                  </p:stCondLst>
                                  <p:childTnLst>
                                    <p:animRot by="-21600000">
                                      <p:cBhvr>
                                        <p:cTn id="18" dur="800" fill="hold"/>
                                        <p:tgtEl>
                                          <p:spTgt spid="17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73"/>
        <p:cNvGrpSpPr/>
        <p:nvPr/>
      </p:nvGrpSpPr>
      <p:grpSpPr>
        <a:xfrm>
          <a:off x="0" y="0"/>
          <a:ext cx="0" cy="0"/>
          <a:chOff x="0" y="0"/>
          <a:chExt cx="0" cy="0"/>
        </a:xfrm>
      </p:grpSpPr>
      <p:sp>
        <p:nvSpPr>
          <p:cNvPr id="1974" name="Google Shape;1974;p89"/>
          <p:cNvSpPr txBox="1">
            <a:spLocks noGrp="1"/>
          </p:cNvSpPr>
          <p:nvPr>
            <p:ph type="subTitle" idx="1"/>
          </p:nvPr>
        </p:nvSpPr>
        <p:spPr>
          <a:xfrm>
            <a:off x="917248" y="2419388"/>
            <a:ext cx="3509100" cy="1201200"/>
          </a:xfrm>
          <a:prstGeom prst="rect">
            <a:avLst/>
          </a:prstGeom>
        </p:spPr>
        <p:txBody>
          <a:bodyPr spcFirstLastPara="1" wrap="square" lIns="91425" tIns="91425" rIns="91425" bIns="91425" anchor="ctr" anchorCtr="0">
            <a:noAutofit/>
          </a:bodyPr>
          <a:lstStyle/>
          <a:p>
            <a:pPr marL="0" lvl="0" indent="0">
              <a:spcAft>
                <a:spcPts val="1600"/>
              </a:spcAft>
              <a:buClr>
                <a:schemeClr val="dk1"/>
              </a:buClr>
              <a:buSzPts val="1100"/>
            </a:pPr>
            <a:r>
              <a:rPr lang="en-GB" sz="1400" dirty="0">
                <a:solidFill>
                  <a:schemeClr val="tx1">
                    <a:lumMod val="50000"/>
                    <a:lumOff val="50000"/>
                  </a:schemeClr>
                </a:solidFill>
                <a:latin typeface="Fira Sans Extra Condensed" panose="020B0604020202020204" charset="0"/>
              </a:rPr>
              <a:t>Taleem Connect Micro Loan: </a:t>
            </a:r>
            <a:r>
              <a:rPr lang="en-US" sz="1400" dirty="0">
                <a:solidFill>
                  <a:schemeClr val="tx1">
                    <a:lumMod val="50000"/>
                    <a:lumOff val="50000"/>
                  </a:schemeClr>
                </a:solidFill>
                <a:latin typeface="Fira Sans Extra Condensed" panose="020B0604020202020204" charset="0"/>
              </a:rPr>
              <a:t>Empowering education through accessible financing for bridging the gap between financial constraints and educational aspirations.</a:t>
            </a:r>
            <a:endParaRPr sz="1400" dirty="0">
              <a:solidFill>
                <a:schemeClr val="tx1">
                  <a:lumMod val="50000"/>
                  <a:lumOff val="50000"/>
                </a:schemeClr>
              </a:solidFill>
              <a:latin typeface="Fira Sans Extra Condensed" panose="020B0604020202020204" charset="0"/>
            </a:endParaRPr>
          </a:p>
        </p:txBody>
      </p:sp>
      <p:sp>
        <p:nvSpPr>
          <p:cNvPr id="1975" name="Google Shape;1975;p89"/>
          <p:cNvSpPr txBox="1">
            <a:spLocks noGrp="1"/>
          </p:cNvSpPr>
          <p:nvPr>
            <p:ph type="title"/>
          </p:nvPr>
        </p:nvSpPr>
        <p:spPr>
          <a:xfrm>
            <a:off x="917248" y="1846688"/>
            <a:ext cx="138304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latin typeface="Fira Sans Extra Condensed" panose="020B0604020202020204" charset="0"/>
              </a:rPr>
              <a:t>APP LOGO</a:t>
            </a:r>
            <a:endParaRPr sz="2400" b="1" dirty="0">
              <a:latin typeface="Fira Sans Extra Condensed" panose="020B0604020202020204" charset="0"/>
            </a:endParaRPr>
          </a:p>
        </p:txBody>
      </p:sp>
      <p:grpSp>
        <p:nvGrpSpPr>
          <p:cNvPr id="1976" name="Google Shape;1976;p89"/>
          <p:cNvGrpSpPr/>
          <p:nvPr/>
        </p:nvGrpSpPr>
        <p:grpSpPr>
          <a:xfrm>
            <a:off x="4817218" y="1070850"/>
            <a:ext cx="3343202" cy="3192300"/>
            <a:chOff x="4826400" y="1099800"/>
            <a:chExt cx="3343202" cy="3192300"/>
          </a:xfrm>
        </p:grpSpPr>
        <p:sp>
          <p:nvSpPr>
            <p:cNvPr id="1977" name="Google Shape;1977;p89"/>
            <p:cNvSpPr/>
            <p:nvPr/>
          </p:nvSpPr>
          <p:spPr>
            <a:xfrm>
              <a:off x="4826402" y="1099800"/>
              <a:ext cx="3343200" cy="3192300"/>
            </a:xfrm>
            <a:prstGeom prst="roundRect">
              <a:avLst>
                <a:gd name="adj" fmla="val 5756"/>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978" name="Google Shape;1978;p89"/>
            <p:cNvSpPr/>
            <p:nvPr/>
          </p:nvSpPr>
          <p:spPr>
            <a:xfrm>
              <a:off x="4826400" y="1099826"/>
              <a:ext cx="3343200" cy="3201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grpSp>
          <p:nvGrpSpPr>
            <p:cNvPr id="1979" name="Google Shape;1979;p89"/>
            <p:cNvGrpSpPr/>
            <p:nvPr/>
          </p:nvGrpSpPr>
          <p:grpSpPr>
            <a:xfrm rot="10800000" flipH="1">
              <a:off x="4944224" y="1213945"/>
              <a:ext cx="376790" cy="82489"/>
              <a:chOff x="5578333" y="744468"/>
              <a:chExt cx="431653" cy="94500"/>
            </a:xfrm>
          </p:grpSpPr>
          <p:sp>
            <p:nvSpPr>
              <p:cNvPr id="1980" name="Google Shape;1980;p89"/>
              <p:cNvSpPr/>
              <p:nvPr/>
            </p:nvSpPr>
            <p:spPr>
              <a:xfrm>
                <a:off x="5578333" y="744468"/>
                <a:ext cx="94500" cy="94500"/>
              </a:xfrm>
              <a:prstGeom prst="ellipse">
                <a:avLst/>
              </a:prstGeom>
              <a:solidFill>
                <a:schemeClr val="accent2"/>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981" name="Google Shape;1981;p89"/>
              <p:cNvSpPr/>
              <p:nvPr/>
            </p:nvSpPr>
            <p:spPr>
              <a:xfrm>
                <a:off x="5746910" y="744468"/>
                <a:ext cx="94500" cy="94500"/>
              </a:xfrm>
              <a:prstGeom prst="ellipse">
                <a:avLst/>
              </a:prstGeom>
              <a:solidFill>
                <a:schemeClr val="accent4"/>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982" name="Google Shape;1982;p89"/>
              <p:cNvSpPr/>
              <p:nvPr/>
            </p:nvSpPr>
            <p:spPr>
              <a:xfrm>
                <a:off x="5915486" y="744468"/>
                <a:ext cx="94500" cy="94500"/>
              </a:xfrm>
              <a:prstGeom prst="ellipse">
                <a:avLst/>
              </a:prstGeom>
              <a:solidFill>
                <a:schemeClr val="lt1"/>
              </a:solidFill>
              <a:ln>
                <a:noFill/>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grpSp>
      </p:grpSp>
      <p:grpSp>
        <p:nvGrpSpPr>
          <p:cNvPr id="2040" name="Google Shape;2040;p89"/>
          <p:cNvGrpSpPr/>
          <p:nvPr/>
        </p:nvGrpSpPr>
        <p:grpSpPr>
          <a:xfrm>
            <a:off x="7523950" y="4165000"/>
            <a:ext cx="396150" cy="360700"/>
            <a:chOff x="1615925" y="2456425"/>
            <a:chExt cx="396150" cy="360700"/>
          </a:xfrm>
        </p:grpSpPr>
        <p:sp>
          <p:nvSpPr>
            <p:cNvPr id="2041" name="Google Shape;2041;p89"/>
            <p:cNvSpPr/>
            <p:nvPr/>
          </p:nvSpPr>
          <p:spPr>
            <a:xfrm>
              <a:off x="1615925" y="2456425"/>
              <a:ext cx="396150" cy="360700"/>
            </a:xfrm>
            <a:custGeom>
              <a:avLst/>
              <a:gdLst/>
              <a:ahLst/>
              <a:cxnLst/>
              <a:rect l="l" t="t" r="r" b="b"/>
              <a:pathLst>
                <a:path w="15846" h="14428" extrusionOk="0">
                  <a:moveTo>
                    <a:pt x="7919" y="1"/>
                  </a:moveTo>
                  <a:cubicBezTo>
                    <a:pt x="6072" y="1"/>
                    <a:pt x="4221" y="709"/>
                    <a:pt x="2803" y="2127"/>
                  </a:cubicBezTo>
                  <a:cubicBezTo>
                    <a:pt x="1" y="4929"/>
                    <a:pt x="1" y="9499"/>
                    <a:pt x="2803" y="12301"/>
                  </a:cubicBezTo>
                  <a:cubicBezTo>
                    <a:pt x="4221" y="13719"/>
                    <a:pt x="6072" y="14428"/>
                    <a:pt x="7919" y="14428"/>
                  </a:cubicBezTo>
                  <a:cubicBezTo>
                    <a:pt x="9766" y="14428"/>
                    <a:pt x="11609" y="13719"/>
                    <a:pt x="13010" y="12301"/>
                  </a:cubicBezTo>
                  <a:cubicBezTo>
                    <a:pt x="15846" y="9499"/>
                    <a:pt x="15846" y="4929"/>
                    <a:pt x="13010" y="2127"/>
                  </a:cubicBezTo>
                  <a:cubicBezTo>
                    <a:pt x="11609" y="709"/>
                    <a:pt x="9766" y="1"/>
                    <a:pt x="7919" y="1"/>
                  </a:cubicBezTo>
                  <a:close/>
                </a:path>
              </a:pathLst>
            </a:custGeom>
            <a:solidFill>
              <a:schemeClr val="accent6"/>
            </a:solidFill>
            <a:ln>
              <a:noFill/>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2042" name="Google Shape;2042;p89"/>
            <p:cNvSpPr/>
            <p:nvPr/>
          </p:nvSpPr>
          <p:spPr>
            <a:xfrm>
              <a:off x="1658475" y="2554575"/>
              <a:ext cx="311075" cy="191050"/>
            </a:xfrm>
            <a:custGeom>
              <a:avLst/>
              <a:gdLst/>
              <a:ahLst/>
              <a:cxnLst/>
              <a:rect l="l" t="t" r="r" b="b"/>
              <a:pathLst>
                <a:path w="12443" h="7642" extrusionOk="0">
                  <a:moveTo>
                    <a:pt x="3916" y="1"/>
                  </a:moveTo>
                  <a:cubicBezTo>
                    <a:pt x="3438" y="1"/>
                    <a:pt x="2905" y="200"/>
                    <a:pt x="2335" y="736"/>
                  </a:cubicBezTo>
                  <a:cubicBezTo>
                    <a:pt x="0" y="2971"/>
                    <a:pt x="6238" y="7641"/>
                    <a:pt x="6238" y="7641"/>
                  </a:cubicBezTo>
                  <a:cubicBezTo>
                    <a:pt x="6238" y="7641"/>
                    <a:pt x="12442" y="2971"/>
                    <a:pt x="10107" y="736"/>
                  </a:cubicBezTo>
                  <a:cubicBezTo>
                    <a:pt x="9546" y="200"/>
                    <a:pt x="9019" y="1"/>
                    <a:pt x="8546" y="1"/>
                  </a:cubicBezTo>
                  <a:cubicBezTo>
                    <a:pt x="7164" y="1"/>
                    <a:pt x="6238" y="1704"/>
                    <a:pt x="6238" y="1704"/>
                  </a:cubicBezTo>
                  <a:cubicBezTo>
                    <a:pt x="6238" y="1704"/>
                    <a:pt x="5312" y="1"/>
                    <a:pt x="3916" y="1"/>
                  </a:cubicBezTo>
                  <a:close/>
                </a:path>
              </a:pathLst>
            </a:custGeom>
            <a:solidFill>
              <a:srgbClr val="FFFFFF"/>
            </a:solidFill>
            <a:ln>
              <a:noFill/>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grpSp>
      <p:grpSp>
        <p:nvGrpSpPr>
          <p:cNvPr id="2043" name="Google Shape;2043;p89"/>
          <p:cNvGrpSpPr/>
          <p:nvPr/>
        </p:nvGrpSpPr>
        <p:grpSpPr>
          <a:xfrm>
            <a:off x="7419625" y="1239704"/>
            <a:ext cx="338134" cy="338134"/>
            <a:chOff x="5227225" y="2298750"/>
            <a:chExt cx="750575" cy="750575"/>
          </a:xfrm>
        </p:grpSpPr>
        <p:sp>
          <p:nvSpPr>
            <p:cNvPr id="2044" name="Google Shape;2044;p89"/>
            <p:cNvSpPr/>
            <p:nvPr/>
          </p:nvSpPr>
          <p:spPr>
            <a:xfrm>
              <a:off x="5227225" y="2298750"/>
              <a:ext cx="750575" cy="750575"/>
            </a:xfrm>
            <a:custGeom>
              <a:avLst/>
              <a:gdLst/>
              <a:ahLst/>
              <a:cxnLst/>
              <a:rect l="l" t="t" r="r" b="b"/>
              <a:pathLst>
                <a:path w="30023" h="30023" extrusionOk="0">
                  <a:moveTo>
                    <a:pt x="15012" y="1"/>
                  </a:moveTo>
                  <a:cubicBezTo>
                    <a:pt x="6739" y="1"/>
                    <a:pt x="1" y="6739"/>
                    <a:pt x="1" y="15011"/>
                  </a:cubicBezTo>
                  <a:cubicBezTo>
                    <a:pt x="1" y="23317"/>
                    <a:pt x="6739" y="30022"/>
                    <a:pt x="15012" y="30022"/>
                  </a:cubicBezTo>
                  <a:cubicBezTo>
                    <a:pt x="23318" y="30022"/>
                    <a:pt x="30022" y="23317"/>
                    <a:pt x="30022" y="15011"/>
                  </a:cubicBezTo>
                  <a:cubicBezTo>
                    <a:pt x="30022" y="6739"/>
                    <a:pt x="23318" y="1"/>
                    <a:pt x="15012" y="1"/>
                  </a:cubicBezTo>
                  <a:close/>
                </a:path>
              </a:pathLst>
            </a:custGeom>
            <a:solidFill>
              <a:schemeClr val="accen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2045" name="Google Shape;2045;p89"/>
            <p:cNvSpPr/>
            <p:nvPr/>
          </p:nvSpPr>
          <p:spPr>
            <a:xfrm>
              <a:off x="5350650" y="2500575"/>
              <a:ext cx="475375" cy="446175"/>
            </a:xfrm>
            <a:custGeom>
              <a:avLst/>
              <a:gdLst/>
              <a:ahLst/>
              <a:cxnLst/>
              <a:rect l="l" t="t" r="r" b="b"/>
              <a:pathLst>
                <a:path w="19015" h="17847" fill="none" extrusionOk="0">
                  <a:moveTo>
                    <a:pt x="1" y="5070"/>
                  </a:moveTo>
                  <a:cubicBezTo>
                    <a:pt x="6339" y="3369"/>
                    <a:pt x="12677" y="1701"/>
                    <a:pt x="19014" y="0"/>
                  </a:cubicBezTo>
                  <a:cubicBezTo>
                    <a:pt x="16246" y="5938"/>
                    <a:pt x="13477" y="11875"/>
                    <a:pt x="10708" y="17846"/>
                  </a:cubicBezTo>
                  <a:lnTo>
                    <a:pt x="8474" y="8873"/>
                  </a:lnTo>
                  <a:close/>
                </a:path>
              </a:pathLst>
            </a:custGeom>
            <a:noFill/>
            <a:ln w="19050" cap="flat" cmpd="sng">
              <a:solidFill>
                <a:schemeClr val="lt1"/>
              </a:solidFill>
              <a:prstDash val="solid"/>
              <a:miter lim="33357"/>
              <a:headEnd type="none" w="sm" len="sm"/>
              <a:tailEnd type="none" w="sm" len="sm"/>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2046" name="Google Shape;2046;p89"/>
            <p:cNvSpPr/>
            <p:nvPr/>
          </p:nvSpPr>
          <p:spPr>
            <a:xfrm>
              <a:off x="5561650" y="2500575"/>
              <a:ext cx="264375" cy="220175"/>
            </a:xfrm>
            <a:custGeom>
              <a:avLst/>
              <a:gdLst/>
              <a:ahLst/>
              <a:cxnLst/>
              <a:rect l="l" t="t" r="r" b="b"/>
              <a:pathLst>
                <a:path w="10575" h="8807" fill="none" extrusionOk="0">
                  <a:moveTo>
                    <a:pt x="10574" y="0"/>
                  </a:moveTo>
                  <a:lnTo>
                    <a:pt x="0" y="8806"/>
                  </a:lnTo>
                </a:path>
              </a:pathLst>
            </a:custGeom>
            <a:noFill/>
            <a:ln w="19050" cap="flat" cmpd="sng">
              <a:solidFill>
                <a:schemeClr val="lt1"/>
              </a:solidFill>
              <a:prstDash val="solid"/>
              <a:miter lim="33357"/>
              <a:headEnd type="none" w="sm" len="sm"/>
              <a:tailEnd type="none" w="sm" len="sm"/>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grpSp>
      <p:pic>
        <p:nvPicPr>
          <p:cNvPr id="5" name="Picture 4">
            <a:extLst>
              <a:ext uri="{FF2B5EF4-FFF2-40B4-BE49-F238E27FC236}">
                <a16:creationId xmlns:a16="http://schemas.microsoft.com/office/drawing/2014/main" id="{5F4B9C23-530B-46A9-92D0-20071B0431DA}"/>
              </a:ext>
            </a:extLst>
          </p:cNvPr>
          <p:cNvPicPr>
            <a:picLocks noChangeAspect="1"/>
          </p:cNvPicPr>
          <p:nvPr/>
        </p:nvPicPr>
        <p:blipFill>
          <a:blip r:embed="rId3"/>
          <a:stretch>
            <a:fillRect/>
          </a:stretch>
        </p:blipFill>
        <p:spPr>
          <a:xfrm>
            <a:off x="5574419" y="1812300"/>
            <a:ext cx="1828800" cy="1828800"/>
          </a:xfrm>
          <a:prstGeom prst="rect">
            <a:avLst/>
          </a:prstGeom>
          <a:ln>
            <a:noFill/>
          </a:ln>
          <a:effectLst>
            <a:outerShdw blurRad="190500" algn="tl" rotWithShape="0">
              <a:srgbClr val="000000">
                <a:alpha val="70000"/>
              </a:srgbClr>
            </a:outerShdw>
          </a:effectLst>
        </p:spPr>
      </p:pic>
      <p:pic>
        <p:nvPicPr>
          <p:cNvPr id="19" name="Picture 18">
            <a:extLst>
              <a:ext uri="{FF2B5EF4-FFF2-40B4-BE49-F238E27FC236}">
                <a16:creationId xmlns:a16="http://schemas.microsoft.com/office/drawing/2014/main" id="{0999CB36-F697-4F92-9396-8BB1BAC86933}"/>
              </a:ext>
            </a:extLst>
          </p:cNvPr>
          <p:cNvPicPr>
            <a:picLocks noChangeAspect="1"/>
          </p:cNvPicPr>
          <p:nvPr/>
        </p:nvPicPr>
        <p:blipFill>
          <a:blip r:embed="rId3"/>
          <a:stretch>
            <a:fillRect/>
          </a:stretch>
        </p:blipFill>
        <p:spPr>
          <a:xfrm>
            <a:off x="694368" y="85894"/>
            <a:ext cx="1828800" cy="1828800"/>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043"/>
                                        </p:tgtEl>
                                        <p:attrNameLst>
                                          <p:attrName>style.visibility</p:attrName>
                                        </p:attrNameLst>
                                      </p:cBhvr>
                                      <p:to>
                                        <p:strVal val="visible"/>
                                      </p:to>
                                    </p:set>
                                    <p:anim calcmode="lin" valueType="num">
                                      <p:cBhvr additive="base">
                                        <p:cTn id="7" dur="800"/>
                                        <p:tgtEl>
                                          <p:spTgt spid="2043"/>
                                        </p:tgtEl>
                                        <p:attrNameLst>
                                          <p:attrName>ppt_w</p:attrName>
                                        </p:attrNameLst>
                                      </p:cBhvr>
                                      <p:tavLst>
                                        <p:tav tm="0">
                                          <p:val>
                                            <p:strVal val="0"/>
                                          </p:val>
                                        </p:tav>
                                        <p:tav tm="100000">
                                          <p:val>
                                            <p:strVal val="#ppt_w"/>
                                          </p:val>
                                        </p:tav>
                                      </p:tavLst>
                                    </p:anim>
                                    <p:anim calcmode="lin" valueType="num">
                                      <p:cBhvr additive="base">
                                        <p:cTn id="8" dur="800"/>
                                        <p:tgtEl>
                                          <p:spTgt spid="2043"/>
                                        </p:tgtEl>
                                        <p:attrNameLst>
                                          <p:attrName>ppt_h</p:attrName>
                                        </p:attrNameLst>
                                      </p:cBhvr>
                                      <p:tavLst>
                                        <p:tav tm="0">
                                          <p:val>
                                            <p:strVal val="0"/>
                                          </p:val>
                                        </p:tav>
                                        <p:tav tm="100000">
                                          <p:val>
                                            <p:strVal val="#ppt_h"/>
                                          </p:val>
                                        </p:tav>
                                      </p:tavLst>
                                    </p:anim>
                                  </p:childTnLst>
                                </p:cTn>
                              </p:par>
                              <p:par>
                                <p:cTn id="9" presetID="8" presetClass="emph" presetSubtype="0" fill="hold" nodeType="withEffect">
                                  <p:stCondLst>
                                    <p:cond delay="0"/>
                                  </p:stCondLst>
                                  <p:childTnLst>
                                    <p:animRot by="-21600000">
                                      <p:cBhvr>
                                        <p:cTn id="10" dur="800" fill="hold"/>
                                        <p:tgtEl>
                                          <p:spTgt spid="204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86;p68">
            <a:extLst>
              <a:ext uri="{FF2B5EF4-FFF2-40B4-BE49-F238E27FC236}">
                <a16:creationId xmlns:a16="http://schemas.microsoft.com/office/drawing/2014/main" id="{3C93B7A0-EEA2-49F3-9B72-B78D34D75D83}"/>
              </a:ext>
            </a:extLst>
          </p:cNvPr>
          <p:cNvSpPr/>
          <p:nvPr/>
        </p:nvSpPr>
        <p:spPr>
          <a:xfrm>
            <a:off x="5414918" y="634297"/>
            <a:ext cx="2373860" cy="2033449"/>
          </a:xfrm>
          <a:prstGeom prst="hexagon">
            <a:avLst>
              <a:gd name="adj" fmla="val 25000"/>
              <a:gd name="vf" fmla="val 11547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grpSp>
        <p:nvGrpSpPr>
          <p:cNvPr id="5" name="Google Shape;1587;p68">
            <a:extLst>
              <a:ext uri="{FF2B5EF4-FFF2-40B4-BE49-F238E27FC236}">
                <a16:creationId xmlns:a16="http://schemas.microsoft.com/office/drawing/2014/main" id="{3AE3F764-CF60-44AD-B80E-99C0178E87A6}"/>
              </a:ext>
            </a:extLst>
          </p:cNvPr>
          <p:cNvGrpSpPr/>
          <p:nvPr/>
        </p:nvGrpSpPr>
        <p:grpSpPr>
          <a:xfrm>
            <a:off x="5463683" y="298947"/>
            <a:ext cx="2494631" cy="3019288"/>
            <a:chOff x="5884659" y="339426"/>
            <a:chExt cx="2619666" cy="3306836"/>
          </a:xfrm>
        </p:grpSpPr>
        <p:sp>
          <p:nvSpPr>
            <p:cNvPr id="38" name="Google Shape;1588;p68">
              <a:extLst>
                <a:ext uri="{FF2B5EF4-FFF2-40B4-BE49-F238E27FC236}">
                  <a16:creationId xmlns:a16="http://schemas.microsoft.com/office/drawing/2014/main" id="{9C09F7A0-5E15-4059-898F-DEB84FF81FA2}"/>
                </a:ext>
              </a:extLst>
            </p:cNvPr>
            <p:cNvSpPr/>
            <p:nvPr/>
          </p:nvSpPr>
          <p:spPr>
            <a:xfrm>
              <a:off x="7172029" y="902079"/>
              <a:ext cx="1327149" cy="2739272"/>
            </a:xfrm>
            <a:custGeom>
              <a:avLst/>
              <a:gdLst/>
              <a:ahLst/>
              <a:cxnLst/>
              <a:rect l="l" t="t" r="r" b="b"/>
              <a:pathLst>
                <a:path w="15472" h="31791" extrusionOk="0">
                  <a:moveTo>
                    <a:pt x="4439" y="0"/>
                  </a:moveTo>
                  <a:cubicBezTo>
                    <a:pt x="4019" y="0"/>
                    <a:pt x="3603" y="84"/>
                    <a:pt x="3217" y="245"/>
                  </a:cubicBezTo>
                  <a:cubicBezTo>
                    <a:pt x="3217" y="245"/>
                    <a:pt x="2607" y="531"/>
                    <a:pt x="2564" y="1384"/>
                  </a:cubicBezTo>
                  <a:cubicBezTo>
                    <a:pt x="2525" y="2239"/>
                    <a:pt x="2280" y="10097"/>
                    <a:pt x="1956" y="12744"/>
                  </a:cubicBezTo>
                  <a:cubicBezTo>
                    <a:pt x="1631" y="15392"/>
                    <a:pt x="0" y="21294"/>
                    <a:pt x="1303" y="23735"/>
                  </a:cubicBezTo>
                  <a:cubicBezTo>
                    <a:pt x="2529" y="26031"/>
                    <a:pt x="3899" y="26099"/>
                    <a:pt x="4057" y="26099"/>
                  </a:cubicBezTo>
                  <a:cubicBezTo>
                    <a:pt x="4067" y="26099"/>
                    <a:pt x="4072" y="26099"/>
                    <a:pt x="4072" y="26099"/>
                  </a:cubicBezTo>
                  <a:lnTo>
                    <a:pt x="5544" y="31790"/>
                  </a:lnTo>
                  <a:lnTo>
                    <a:pt x="15471" y="31503"/>
                  </a:lnTo>
                  <a:cubicBezTo>
                    <a:pt x="13355" y="28939"/>
                    <a:pt x="11808" y="23483"/>
                    <a:pt x="11766" y="22876"/>
                  </a:cubicBezTo>
                  <a:cubicBezTo>
                    <a:pt x="11725" y="22268"/>
                    <a:pt x="11685" y="20840"/>
                    <a:pt x="11685" y="18114"/>
                  </a:cubicBezTo>
                  <a:cubicBezTo>
                    <a:pt x="11685" y="15386"/>
                    <a:pt x="11441" y="12820"/>
                    <a:pt x="11360" y="11559"/>
                  </a:cubicBezTo>
                  <a:cubicBezTo>
                    <a:pt x="11279" y="10299"/>
                    <a:pt x="12133" y="6389"/>
                    <a:pt x="12214" y="5045"/>
                  </a:cubicBezTo>
                  <a:cubicBezTo>
                    <a:pt x="12295" y="3702"/>
                    <a:pt x="11441" y="3497"/>
                    <a:pt x="9933" y="2564"/>
                  </a:cubicBezTo>
                  <a:cubicBezTo>
                    <a:pt x="8427" y="1630"/>
                    <a:pt x="5130" y="0"/>
                    <a:pt x="4439"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39" name="Google Shape;1589;p68">
              <a:extLst>
                <a:ext uri="{FF2B5EF4-FFF2-40B4-BE49-F238E27FC236}">
                  <a16:creationId xmlns:a16="http://schemas.microsoft.com/office/drawing/2014/main" id="{45836338-57DA-4B4A-88A6-928C91EB27DC}"/>
                </a:ext>
              </a:extLst>
            </p:cNvPr>
            <p:cNvSpPr/>
            <p:nvPr/>
          </p:nvSpPr>
          <p:spPr>
            <a:xfrm>
              <a:off x="7790666" y="1071219"/>
              <a:ext cx="673353" cy="2497837"/>
            </a:xfrm>
            <a:custGeom>
              <a:avLst/>
              <a:gdLst/>
              <a:ahLst/>
              <a:cxnLst/>
              <a:rect l="l" t="t" r="r" b="b"/>
              <a:pathLst>
                <a:path w="7850" h="28989" extrusionOk="0">
                  <a:moveTo>
                    <a:pt x="1715" y="0"/>
                  </a:moveTo>
                  <a:lnTo>
                    <a:pt x="1715" y="0"/>
                  </a:lnTo>
                  <a:cubicBezTo>
                    <a:pt x="2025" y="263"/>
                    <a:pt x="2249" y="534"/>
                    <a:pt x="2188" y="744"/>
                  </a:cubicBezTo>
                  <a:cubicBezTo>
                    <a:pt x="2011" y="1337"/>
                    <a:pt x="768" y="1750"/>
                    <a:pt x="1004" y="1928"/>
                  </a:cubicBezTo>
                  <a:cubicBezTo>
                    <a:pt x="1240" y="2105"/>
                    <a:pt x="3014" y="1869"/>
                    <a:pt x="3073" y="2637"/>
                  </a:cubicBezTo>
                  <a:cubicBezTo>
                    <a:pt x="3132" y="3405"/>
                    <a:pt x="2541" y="4765"/>
                    <a:pt x="1890" y="5001"/>
                  </a:cubicBezTo>
                  <a:cubicBezTo>
                    <a:pt x="1240" y="5236"/>
                    <a:pt x="590" y="5236"/>
                    <a:pt x="1004" y="5474"/>
                  </a:cubicBezTo>
                  <a:cubicBezTo>
                    <a:pt x="1418" y="5709"/>
                    <a:pt x="2423" y="6834"/>
                    <a:pt x="2247" y="7602"/>
                  </a:cubicBezTo>
                  <a:cubicBezTo>
                    <a:pt x="2070" y="8370"/>
                    <a:pt x="1020" y="10820"/>
                    <a:pt x="1278" y="11339"/>
                  </a:cubicBezTo>
                  <a:cubicBezTo>
                    <a:pt x="1539" y="11858"/>
                    <a:pt x="118" y="16821"/>
                    <a:pt x="59" y="17648"/>
                  </a:cubicBezTo>
                  <a:cubicBezTo>
                    <a:pt x="1" y="18475"/>
                    <a:pt x="2011" y="21784"/>
                    <a:pt x="2896" y="24209"/>
                  </a:cubicBezTo>
                  <a:cubicBezTo>
                    <a:pt x="3499" y="25855"/>
                    <a:pt x="5985" y="27991"/>
                    <a:pt x="7850" y="28989"/>
                  </a:cubicBezTo>
                  <a:cubicBezTo>
                    <a:pt x="5950" y="26270"/>
                    <a:pt x="4600" y="21480"/>
                    <a:pt x="4563" y="20910"/>
                  </a:cubicBezTo>
                  <a:cubicBezTo>
                    <a:pt x="4523" y="20298"/>
                    <a:pt x="4482" y="18873"/>
                    <a:pt x="4482" y="16146"/>
                  </a:cubicBezTo>
                  <a:cubicBezTo>
                    <a:pt x="4482" y="13419"/>
                    <a:pt x="4238" y="10853"/>
                    <a:pt x="4156" y="9593"/>
                  </a:cubicBezTo>
                  <a:cubicBezTo>
                    <a:pt x="4075" y="8333"/>
                    <a:pt x="4930" y="4421"/>
                    <a:pt x="5011" y="3079"/>
                  </a:cubicBezTo>
                  <a:cubicBezTo>
                    <a:pt x="5092" y="1736"/>
                    <a:pt x="4235" y="1530"/>
                    <a:pt x="2727" y="593"/>
                  </a:cubicBezTo>
                  <a:cubicBezTo>
                    <a:pt x="2444" y="416"/>
                    <a:pt x="2095" y="214"/>
                    <a:pt x="1715"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40" name="Google Shape;1590;p68">
              <a:extLst>
                <a:ext uri="{FF2B5EF4-FFF2-40B4-BE49-F238E27FC236}">
                  <a16:creationId xmlns:a16="http://schemas.microsoft.com/office/drawing/2014/main" id="{C4C30512-CA6B-4AAF-9A61-199E27AA168F}"/>
                </a:ext>
              </a:extLst>
            </p:cNvPr>
            <p:cNvSpPr/>
            <p:nvPr/>
          </p:nvSpPr>
          <p:spPr>
            <a:xfrm>
              <a:off x="7192873" y="896823"/>
              <a:ext cx="1311452" cy="2749439"/>
            </a:xfrm>
            <a:custGeom>
              <a:avLst/>
              <a:gdLst/>
              <a:ahLst/>
              <a:cxnLst/>
              <a:rect l="l" t="t" r="r" b="b"/>
              <a:pathLst>
                <a:path w="15289" h="31909" extrusionOk="0">
                  <a:moveTo>
                    <a:pt x="4193" y="1"/>
                  </a:moveTo>
                  <a:cubicBezTo>
                    <a:pt x="3764" y="2"/>
                    <a:pt x="3346" y="85"/>
                    <a:pt x="2946" y="251"/>
                  </a:cubicBezTo>
                  <a:cubicBezTo>
                    <a:pt x="2920" y="263"/>
                    <a:pt x="2304" y="561"/>
                    <a:pt x="2261" y="1441"/>
                  </a:cubicBezTo>
                  <a:cubicBezTo>
                    <a:pt x="2254" y="1588"/>
                    <a:pt x="2240" y="1942"/>
                    <a:pt x="2223" y="2443"/>
                  </a:cubicBezTo>
                  <a:cubicBezTo>
                    <a:pt x="2133" y="4886"/>
                    <a:pt x="1920" y="10607"/>
                    <a:pt x="1651" y="12796"/>
                  </a:cubicBezTo>
                  <a:cubicBezTo>
                    <a:pt x="1576" y="13415"/>
                    <a:pt x="1430" y="14197"/>
                    <a:pt x="1262" y="15107"/>
                  </a:cubicBezTo>
                  <a:cubicBezTo>
                    <a:pt x="730" y="17988"/>
                    <a:pt x="0" y="21934"/>
                    <a:pt x="1007" y="23821"/>
                  </a:cubicBezTo>
                  <a:cubicBezTo>
                    <a:pt x="2196" y="26049"/>
                    <a:pt x="3511" y="26208"/>
                    <a:pt x="3783" y="26216"/>
                  </a:cubicBezTo>
                  <a:lnTo>
                    <a:pt x="5244" y="31864"/>
                  </a:lnTo>
                  <a:cubicBezTo>
                    <a:pt x="5251" y="31890"/>
                    <a:pt x="5275" y="31909"/>
                    <a:pt x="5301" y="31909"/>
                  </a:cubicBezTo>
                  <a:cubicBezTo>
                    <a:pt x="5306" y="31909"/>
                    <a:pt x="5310" y="31907"/>
                    <a:pt x="5313" y="31903"/>
                  </a:cubicBezTo>
                  <a:cubicBezTo>
                    <a:pt x="5344" y="31895"/>
                    <a:pt x="5363" y="31863"/>
                    <a:pt x="5356" y="31831"/>
                  </a:cubicBezTo>
                  <a:lnTo>
                    <a:pt x="3884" y="26139"/>
                  </a:lnTo>
                  <a:cubicBezTo>
                    <a:pt x="3877" y="26114"/>
                    <a:pt x="3853" y="26094"/>
                    <a:pt x="3830" y="26094"/>
                  </a:cubicBezTo>
                  <a:cubicBezTo>
                    <a:pt x="3828" y="26094"/>
                    <a:pt x="3825" y="26094"/>
                    <a:pt x="3823" y="26095"/>
                  </a:cubicBezTo>
                  <a:cubicBezTo>
                    <a:pt x="3823" y="26095"/>
                    <a:pt x="3820" y="26095"/>
                    <a:pt x="3813" y="26095"/>
                  </a:cubicBezTo>
                  <a:cubicBezTo>
                    <a:pt x="3751" y="26095"/>
                    <a:pt x="3412" y="26083"/>
                    <a:pt x="2949" y="25831"/>
                  </a:cubicBezTo>
                  <a:cubicBezTo>
                    <a:pt x="2476" y="25573"/>
                    <a:pt x="1773" y="25004"/>
                    <a:pt x="1110" y="23762"/>
                  </a:cubicBezTo>
                  <a:cubicBezTo>
                    <a:pt x="123" y="21911"/>
                    <a:pt x="848" y="17988"/>
                    <a:pt x="1378" y="15123"/>
                  </a:cubicBezTo>
                  <a:cubicBezTo>
                    <a:pt x="1548" y="14212"/>
                    <a:pt x="1692" y="13428"/>
                    <a:pt x="1769" y="12805"/>
                  </a:cubicBezTo>
                  <a:cubicBezTo>
                    <a:pt x="2038" y="10612"/>
                    <a:pt x="2251" y="4886"/>
                    <a:pt x="2341" y="2441"/>
                  </a:cubicBezTo>
                  <a:cubicBezTo>
                    <a:pt x="2358" y="1942"/>
                    <a:pt x="2371" y="1588"/>
                    <a:pt x="2379" y="1441"/>
                  </a:cubicBezTo>
                  <a:cubicBezTo>
                    <a:pt x="2417" y="636"/>
                    <a:pt x="2974" y="363"/>
                    <a:pt x="2995" y="354"/>
                  </a:cubicBezTo>
                  <a:cubicBezTo>
                    <a:pt x="3375" y="195"/>
                    <a:pt x="3780" y="114"/>
                    <a:pt x="4193" y="114"/>
                  </a:cubicBezTo>
                  <a:cubicBezTo>
                    <a:pt x="4874" y="114"/>
                    <a:pt x="8146" y="1732"/>
                    <a:pt x="9658" y="2670"/>
                  </a:cubicBezTo>
                  <a:cubicBezTo>
                    <a:pt x="9918" y="2832"/>
                    <a:pt x="10166" y="2975"/>
                    <a:pt x="10383" y="3100"/>
                  </a:cubicBezTo>
                  <a:cubicBezTo>
                    <a:pt x="11444" y="3716"/>
                    <a:pt x="11974" y="4024"/>
                    <a:pt x="11911" y="5097"/>
                  </a:cubicBezTo>
                  <a:cubicBezTo>
                    <a:pt x="11877" y="5648"/>
                    <a:pt x="11712" y="6640"/>
                    <a:pt x="11537" y="7689"/>
                  </a:cubicBezTo>
                  <a:cubicBezTo>
                    <a:pt x="11288" y="9182"/>
                    <a:pt x="11006" y="10871"/>
                    <a:pt x="11053" y="11621"/>
                  </a:cubicBezTo>
                  <a:cubicBezTo>
                    <a:pt x="11071" y="11875"/>
                    <a:pt x="11095" y="12184"/>
                    <a:pt x="11120" y="12536"/>
                  </a:cubicBezTo>
                  <a:cubicBezTo>
                    <a:pt x="11223" y="13914"/>
                    <a:pt x="11380" y="15998"/>
                    <a:pt x="11380" y="18172"/>
                  </a:cubicBezTo>
                  <a:cubicBezTo>
                    <a:pt x="11380" y="21246"/>
                    <a:pt x="11429" y="22478"/>
                    <a:pt x="11462" y="22940"/>
                  </a:cubicBezTo>
                  <a:cubicBezTo>
                    <a:pt x="11501" y="23547"/>
                    <a:pt x="13055" y="29028"/>
                    <a:pt x="15178" y="31601"/>
                  </a:cubicBezTo>
                  <a:cubicBezTo>
                    <a:pt x="15190" y="31614"/>
                    <a:pt x="15207" y="31621"/>
                    <a:pt x="15224" y="31621"/>
                  </a:cubicBezTo>
                  <a:cubicBezTo>
                    <a:pt x="15237" y="31621"/>
                    <a:pt x="15250" y="31617"/>
                    <a:pt x="15261" y="31608"/>
                  </a:cubicBezTo>
                  <a:cubicBezTo>
                    <a:pt x="15286" y="31587"/>
                    <a:pt x="15289" y="31551"/>
                    <a:pt x="15268" y="31526"/>
                  </a:cubicBezTo>
                  <a:cubicBezTo>
                    <a:pt x="13161" y="28970"/>
                    <a:pt x="11619" y="23532"/>
                    <a:pt x="11579" y="22932"/>
                  </a:cubicBezTo>
                  <a:cubicBezTo>
                    <a:pt x="11554" y="22561"/>
                    <a:pt x="11498" y="21358"/>
                    <a:pt x="11498" y="18173"/>
                  </a:cubicBezTo>
                  <a:cubicBezTo>
                    <a:pt x="11498" y="15994"/>
                    <a:pt x="11341" y="13908"/>
                    <a:pt x="11237" y="12529"/>
                  </a:cubicBezTo>
                  <a:cubicBezTo>
                    <a:pt x="11211" y="12177"/>
                    <a:pt x="11189" y="11869"/>
                    <a:pt x="11171" y="11615"/>
                  </a:cubicBezTo>
                  <a:cubicBezTo>
                    <a:pt x="11124" y="10880"/>
                    <a:pt x="11406" y="9197"/>
                    <a:pt x="11653" y="7711"/>
                  </a:cubicBezTo>
                  <a:cubicBezTo>
                    <a:pt x="11830" y="6659"/>
                    <a:pt x="11995" y="5664"/>
                    <a:pt x="12029" y="5109"/>
                  </a:cubicBezTo>
                  <a:cubicBezTo>
                    <a:pt x="12098" y="3962"/>
                    <a:pt x="11510" y="3622"/>
                    <a:pt x="10445" y="3003"/>
                  </a:cubicBezTo>
                  <a:cubicBezTo>
                    <a:pt x="10227" y="2877"/>
                    <a:pt x="9982" y="2736"/>
                    <a:pt x="9720" y="2574"/>
                  </a:cubicBezTo>
                  <a:cubicBezTo>
                    <a:pt x="8197" y="1629"/>
                    <a:pt x="4892" y="1"/>
                    <a:pt x="4193"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41" name="Google Shape;1591;p68">
              <a:extLst>
                <a:ext uri="{FF2B5EF4-FFF2-40B4-BE49-F238E27FC236}">
                  <a16:creationId xmlns:a16="http://schemas.microsoft.com/office/drawing/2014/main" id="{34193C05-82F2-4145-A1AB-35402F48A690}"/>
                </a:ext>
              </a:extLst>
            </p:cNvPr>
            <p:cNvSpPr/>
            <p:nvPr/>
          </p:nvSpPr>
          <p:spPr>
            <a:xfrm>
              <a:off x="7735511" y="1223988"/>
              <a:ext cx="207667" cy="140966"/>
            </a:xfrm>
            <a:custGeom>
              <a:avLst/>
              <a:gdLst/>
              <a:ahLst/>
              <a:cxnLst/>
              <a:rect l="l" t="t" r="r" b="b"/>
              <a:pathLst>
                <a:path w="2421" h="1636" extrusionOk="0">
                  <a:moveTo>
                    <a:pt x="2357" y="1"/>
                  </a:moveTo>
                  <a:cubicBezTo>
                    <a:pt x="2353" y="1"/>
                    <a:pt x="2348" y="2"/>
                    <a:pt x="2343" y="3"/>
                  </a:cubicBezTo>
                  <a:cubicBezTo>
                    <a:pt x="2271" y="22"/>
                    <a:pt x="560" y="467"/>
                    <a:pt x="16" y="1550"/>
                  </a:cubicBezTo>
                  <a:cubicBezTo>
                    <a:pt x="1" y="1580"/>
                    <a:pt x="11" y="1615"/>
                    <a:pt x="41" y="1630"/>
                  </a:cubicBezTo>
                  <a:cubicBezTo>
                    <a:pt x="48" y="1634"/>
                    <a:pt x="58" y="1636"/>
                    <a:pt x="67" y="1636"/>
                  </a:cubicBezTo>
                  <a:cubicBezTo>
                    <a:pt x="89" y="1636"/>
                    <a:pt x="110" y="1624"/>
                    <a:pt x="120" y="1602"/>
                  </a:cubicBezTo>
                  <a:cubicBezTo>
                    <a:pt x="638" y="569"/>
                    <a:pt x="2355" y="121"/>
                    <a:pt x="2372" y="118"/>
                  </a:cubicBezTo>
                  <a:cubicBezTo>
                    <a:pt x="2403" y="111"/>
                    <a:pt x="2421" y="77"/>
                    <a:pt x="2414" y="46"/>
                  </a:cubicBezTo>
                  <a:cubicBezTo>
                    <a:pt x="2407" y="20"/>
                    <a:pt x="2383" y="1"/>
                    <a:pt x="2357"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42" name="Google Shape;1592;p68">
              <a:extLst>
                <a:ext uri="{FF2B5EF4-FFF2-40B4-BE49-F238E27FC236}">
                  <a16:creationId xmlns:a16="http://schemas.microsoft.com/office/drawing/2014/main" id="{23E946E0-FF52-42D8-8E1E-EAC20319A812}"/>
                </a:ext>
              </a:extLst>
            </p:cNvPr>
            <p:cNvSpPr/>
            <p:nvPr/>
          </p:nvSpPr>
          <p:spPr>
            <a:xfrm>
              <a:off x="7757813" y="1535041"/>
              <a:ext cx="195916" cy="44461"/>
            </a:xfrm>
            <a:custGeom>
              <a:avLst/>
              <a:gdLst/>
              <a:ahLst/>
              <a:cxnLst/>
              <a:rect l="l" t="t" r="r" b="b"/>
              <a:pathLst>
                <a:path w="2284" h="516" extrusionOk="0">
                  <a:moveTo>
                    <a:pt x="1243" y="1"/>
                  </a:moveTo>
                  <a:cubicBezTo>
                    <a:pt x="562" y="1"/>
                    <a:pt x="38" y="403"/>
                    <a:pt x="30" y="409"/>
                  </a:cubicBezTo>
                  <a:cubicBezTo>
                    <a:pt x="5" y="430"/>
                    <a:pt x="0" y="466"/>
                    <a:pt x="21" y="493"/>
                  </a:cubicBezTo>
                  <a:cubicBezTo>
                    <a:pt x="31" y="508"/>
                    <a:pt x="49" y="515"/>
                    <a:pt x="67" y="515"/>
                  </a:cubicBezTo>
                  <a:cubicBezTo>
                    <a:pt x="80" y="515"/>
                    <a:pt x="93" y="511"/>
                    <a:pt x="102" y="502"/>
                  </a:cubicBezTo>
                  <a:cubicBezTo>
                    <a:pt x="131" y="479"/>
                    <a:pt x="607" y="113"/>
                    <a:pt x="1231" y="113"/>
                  </a:cubicBezTo>
                  <a:cubicBezTo>
                    <a:pt x="1525" y="113"/>
                    <a:pt x="1852" y="195"/>
                    <a:pt x="2180" y="431"/>
                  </a:cubicBezTo>
                  <a:cubicBezTo>
                    <a:pt x="2191" y="439"/>
                    <a:pt x="2204" y="443"/>
                    <a:pt x="2216" y="443"/>
                  </a:cubicBezTo>
                  <a:cubicBezTo>
                    <a:pt x="2234" y="443"/>
                    <a:pt x="2252" y="434"/>
                    <a:pt x="2263" y="419"/>
                  </a:cubicBezTo>
                  <a:cubicBezTo>
                    <a:pt x="2283" y="391"/>
                    <a:pt x="2276" y="354"/>
                    <a:pt x="2249" y="335"/>
                  </a:cubicBezTo>
                  <a:cubicBezTo>
                    <a:pt x="1904" y="86"/>
                    <a:pt x="1557" y="1"/>
                    <a:pt x="1243"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43" name="Google Shape;1593;p68">
              <a:extLst>
                <a:ext uri="{FF2B5EF4-FFF2-40B4-BE49-F238E27FC236}">
                  <a16:creationId xmlns:a16="http://schemas.microsoft.com/office/drawing/2014/main" id="{63911493-F4A3-4894-8BE6-513021C9E234}"/>
                </a:ext>
              </a:extLst>
            </p:cNvPr>
            <p:cNvSpPr/>
            <p:nvPr/>
          </p:nvSpPr>
          <p:spPr>
            <a:xfrm>
              <a:off x="5889892" y="1113009"/>
              <a:ext cx="243951" cy="424018"/>
            </a:xfrm>
            <a:custGeom>
              <a:avLst/>
              <a:gdLst/>
              <a:ahLst/>
              <a:cxnLst/>
              <a:rect l="l" t="t" r="r" b="b"/>
              <a:pathLst>
                <a:path w="2844" h="4921" extrusionOk="0">
                  <a:moveTo>
                    <a:pt x="1349" y="0"/>
                  </a:moveTo>
                  <a:lnTo>
                    <a:pt x="0" y="2504"/>
                  </a:lnTo>
                  <a:lnTo>
                    <a:pt x="0" y="2504"/>
                  </a:lnTo>
                  <a:lnTo>
                    <a:pt x="637" y="2485"/>
                  </a:lnTo>
                  <a:lnTo>
                    <a:pt x="711" y="4921"/>
                  </a:lnTo>
                  <a:lnTo>
                    <a:pt x="2279" y="4875"/>
                  </a:lnTo>
                  <a:lnTo>
                    <a:pt x="2207" y="2438"/>
                  </a:lnTo>
                  <a:lnTo>
                    <a:pt x="2843" y="2418"/>
                  </a:lnTo>
                  <a:lnTo>
                    <a:pt x="1349" y="0"/>
                  </a:lnTo>
                  <a:close/>
                </a:path>
              </a:pathLst>
            </a:cu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44" name="Google Shape;1594;p68">
              <a:extLst>
                <a:ext uri="{FF2B5EF4-FFF2-40B4-BE49-F238E27FC236}">
                  <a16:creationId xmlns:a16="http://schemas.microsoft.com/office/drawing/2014/main" id="{E728935D-B4EC-47EA-8DC6-42F3553AA862}"/>
                </a:ext>
              </a:extLst>
            </p:cNvPr>
            <p:cNvSpPr/>
            <p:nvPr/>
          </p:nvSpPr>
          <p:spPr>
            <a:xfrm>
              <a:off x="5884659" y="1107925"/>
              <a:ext cx="254502" cy="434185"/>
            </a:xfrm>
            <a:custGeom>
              <a:avLst/>
              <a:gdLst/>
              <a:ahLst/>
              <a:cxnLst/>
              <a:rect l="l" t="t" r="r" b="b"/>
              <a:pathLst>
                <a:path w="2967" h="5039" extrusionOk="0">
                  <a:moveTo>
                    <a:pt x="1411" y="175"/>
                  </a:moveTo>
                  <a:lnTo>
                    <a:pt x="2798" y="2420"/>
                  </a:lnTo>
                  <a:lnTo>
                    <a:pt x="2265" y="2438"/>
                  </a:lnTo>
                  <a:cubicBezTo>
                    <a:pt x="2250" y="2438"/>
                    <a:pt x="2235" y="2445"/>
                    <a:pt x="2223" y="2455"/>
                  </a:cubicBezTo>
                  <a:cubicBezTo>
                    <a:pt x="2213" y="2467"/>
                    <a:pt x="2207" y="2483"/>
                    <a:pt x="2207" y="2498"/>
                  </a:cubicBezTo>
                  <a:lnTo>
                    <a:pt x="2279" y="4875"/>
                  </a:lnTo>
                  <a:lnTo>
                    <a:pt x="829" y="4919"/>
                  </a:lnTo>
                  <a:lnTo>
                    <a:pt x="757" y="2542"/>
                  </a:lnTo>
                  <a:cubicBezTo>
                    <a:pt x="757" y="2511"/>
                    <a:pt x="730" y="2485"/>
                    <a:pt x="698" y="2485"/>
                  </a:cubicBezTo>
                  <a:lnTo>
                    <a:pt x="160" y="2500"/>
                  </a:lnTo>
                  <a:lnTo>
                    <a:pt x="1411" y="175"/>
                  </a:lnTo>
                  <a:close/>
                  <a:moveTo>
                    <a:pt x="1408" y="0"/>
                  </a:moveTo>
                  <a:cubicBezTo>
                    <a:pt x="1388" y="0"/>
                    <a:pt x="1367" y="13"/>
                    <a:pt x="1358" y="31"/>
                  </a:cubicBezTo>
                  <a:lnTo>
                    <a:pt x="10" y="2535"/>
                  </a:lnTo>
                  <a:cubicBezTo>
                    <a:pt x="1" y="2554"/>
                    <a:pt x="1" y="2576"/>
                    <a:pt x="11" y="2594"/>
                  </a:cubicBezTo>
                  <a:cubicBezTo>
                    <a:pt x="23" y="2613"/>
                    <a:pt x="41" y="2622"/>
                    <a:pt x="63" y="2622"/>
                  </a:cubicBezTo>
                  <a:lnTo>
                    <a:pt x="642" y="2606"/>
                  </a:lnTo>
                  <a:lnTo>
                    <a:pt x="713" y="4981"/>
                  </a:lnTo>
                  <a:cubicBezTo>
                    <a:pt x="713" y="4996"/>
                    <a:pt x="720" y="5011"/>
                    <a:pt x="732" y="5023"/>
                  </a:cubicBezTo>
                  <a:cubicBezTo>
                    <a:pt x="742" y="5033"/>
                    <a:pt x="757" y="5039"/>
                    <a:pt x="772" y="5039"/>
                  </a:cubicBezTo>
                  <a:lnTo>
                    <a:pt x="2344" y="4990"/>
                  </a:lnTo>
                  <a:cubicBezTo>
                    <a:pt x="2377" y="4990"/>
                    <a:pt x="2403" y="4964"/>
                    <a:pt x="2400" y="4930"/>
                  </a:cubicBezTo>
                  <a:lnTo>
                    <a:pt x="2329" y="2554"/>
                  </a:lnTo>
                  <a:lnTo>
                    <a:pt x="2907" y="2536"/>
                  </a:lnTo>
                  <a:cubicBezTo>
                    <a:pt x="2928" y="2536"/>
                    <a:pt x="2948" y="2525"/>
                    <a:pt x="2957" y="2505"/>
                  </a:cubicBezTo>
                  <a:cubicBezTo>
                    <a:pt x="2966" y="2488"/>
                    <a:pt x="2966" y="2466"/>
                    <a:pt x="2956" y="2447"/>
                  </a:cubicBezTo>
                  <a:lnTo>
                    <a:pt x="1460" y="28"/>
                  </a:lnTo>
                  <a:cubicBezTo>
                    <a:pt x="1448" y="9"/>
                    <a:pt x="1427" y="0"/>
                    <a:pt x="1408" y="0"/>
                  </a:cubicBezTo>
                  <a:close/>
                </a:path>
              </a:pathLst>
            </a:custGeom>
            <a:solidFill>
              <a:srgbClr val="26323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45" name="Google Shape;1595;p68">
              <a:extLst>
                <a:ext uri="{FF2B5EF4-FFF2-40B4-BE49-F238E27FC236}">
                  <a16:creationId xmlns:a16="http://schemas.microsoft.com/office/drawing/2014/main" id="{245A743B-11A1-4390-AD73-F870AA0DE856}"/>
                </a:ext>
              </a:extLst>
            </p:cNvPr>
            <p:cNvSpPr/>
            <p:nvPr/>
          </p:nvSpPr>
          <p:spPr>
            <a:xfrm>
              <a:off x="5904560" y="1603111"/>
              <a:ext cx="243951" cy="424190"/>
            </a:xfrm>
            <a:custGeom>
              <a:avLst/>
              <a:gdLst/>
              <a:ahLst/>
              <a:cxnLst/>
              <a:rect l="l" t="t" r="r" b="b"/>
              <a:pathLst>
                <a:path w="2844" h="4923" extrusionOk="0">
                  <a:moveTo>
                    <a:pt x="2134" y="1"/>
                  </a:moveTo>
                  <a:lnTo>
                    <a:pt x="565" y="46"/>
                  </a:lnTo>
                  <a:lnTo>
                    <a:pt x="638" y="2484"/>
                  </a:lnTo>
                  <a:lnTo>
                    <a:pt x="0" y="2503"/>
                  </a:lnTo>
                  <a:lnTo>
                    <a:pt x="1496" y="4923"/>
                  </a:lnTo>
                  <a:lnTo>
                    <a:pt x="2843" y="2418"/>
                  </a:lnTo>
                  <a:lnTo>
                    <a:pt x="2843" y="2418"/>
                  </a:lnTo>
                  <a:lnTo>
                    <a:pt x="2208" y="2437"/>
                  </a:lnTo>
                  <a:lnTo>
                    <a:pt x="2134" y="1"/>
                  </a:lnTo>
                  <a:close/>
                </a:path>
              </a:pathLst>
            </a:cu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46" name="Google Shape;1596;p68">
              <a:extLst>
                <a:ext uri="{FF2B5EF4-FFF2-40B4-BE49-F238E27FC236}">
                  <a16:creationId xmlns:a16="http://schemas.microsoft.com/office/drawing/2014/main" id="{6FE04A68-9449-4AD3-9EF6-8181EB31FBAD}"/>
                </a:ext>
              </a:extLst>
            </p:cNvPr>
            <p:cNvSpPr/>
            <p:nvPr/>
          </p:nvSpPr>
          <p:spPr>
            <a:xfrm>
              <a:off x="5899328" y="1598027"/>
              <a:ext cx="254502" cy="434358"/>
            </a:xfrm>
            <a:custGeom>
              <a:avLst/>
              <a:gdLst/>
              <a:ahLst/>
              <a:cxnLst/>
              <a:rect l="l" t="t" r="r" b="b"/>
              <a:pathLst>
                <a:path w="2967" h="5041" extrusionOk="0">
                  <a:moveTo>
                    <a:pt x="2138" y="120"/>
                  </a:moveTo>
                  <a:lnTo>
                    <a:pt x="2210" y="2497"/>
                  </a:lnTo>
                  <a:cubicBezTo>
                    <a:pt x="2210" y="2530"/>
                    <a:pt x="2238" y="2552"/>
                    <a:pt x="2270" y="2553"/>
                  </a:cubicBezTo>
                  <a:lnTo>
                    <a:pt x="2804" y="2537"/>
                  </a:lnTo>
                  <a:lnTo>
                    <a:pt x="1554" y="4863"/>
                  </a:lnTo>
                  <a:lnTo>
                    <a:pt x="164" y="2617"/>
                  </a:lnTo>
                  <a:lnTo>
                    <a:pt x="701" y="2602"/>
                  </a:lnTo>
                  <a:cubicBezTo>
                    <a:pt x="716" y="2602"/>
                    <a:pt x="730" y="2595"/>
                    <a:pt x="741" y="2583"/>
                  </a:cubicBezTo>
                  <a:cubicBezTo>
                    <a:pt x="752" y="2572"/>
                    <a:pt x="758" y="2558"/>
                    <a:pt x="758" y="2541"/>
                  </a:cubicBezTo>
                  <a:lnTo>
                    <a:pt x="686" y="164"/>
                  </a:lnTo>
                  <a:lnTo>
                    <a:pt x="2138" y="120"/>
                  </a:lnTo>
                  <a:close/>
                  <a:moveTo>
                    <a:pt x="2192" y="1"/>
                  </a:moveTo>
                  <a:lnTo>
                    <a:pt x="623" y="49"/>
                  </a:lnTo>
                  <a:cubicBezTo>
                    <a:pt x="590" y="49"/>
                    <a:pt x="564" y="76"/>
                    <a:pt x="565" y="110"/>
                  </a:cubicBezTo>
                  <a:lnTo>
                    <a:pt x="638" y="2485"/>
                  </a:lnTo>
                  <a:lnTo>
                    <a:pt x="60" y="2503"/>
                  </a:lnTo>
                  <a:cubicBezTo>
                    <a:pt x="39" y="2503"/>
                    <a:pt x="19" y="2515"/>
                    <a:pt x="10" y="2534"/>
                  </a:cubicBezTo>
                  <a:cubicBezTo>
                    <a:pt x="1" y="2552"/>
                    <a:pt x="1" y="2574"/>
                    <a:pt x="11" y="2593"/>
                  </a:cubicBezTo>
                  <a:lnTo>
                    <a:pt x="1507" y="5013"/>
                  </a:lnTo>
                  <a:cubicBezTo>
                    <a:pt x="1519" y="5029"/>
                    <a:pt x="1537" y="5041"/>
                    <a:pt x="1557" y="5041"/>
                  </a:cubicBezTo>
                  <a:cubicBezTo>
                    <a:pt x="1579" y="5039"/>
                    <a:pt x="1600" y="5028"/>
                    <a:pt x="1610" y="5010"/>
                  </a:cubicBezTo>
                  <a:lnTo>
                    <a:pt x="2957" y="2505"/>
                  </a:lnTo>
                  <a:cubicBezTo>
                    <a:pt x="2966" y="2485"/>
                    <a:pt x="2966" y="2463"/>
                    <a:pt x="2956" y="2446"/>
                  </a:cubicBezTo>
                  <a:cubicBezTo>
                    <a:pt x="2944" y="2427"/>
                    <a:pt x="2923" y="2418"/>
                    <a:pt x="2904" y="2418"/>
                  </a:cubicBezTo>
                  <a:lnTo>
                    <a:pt x="2325" y="2434"/>
                  </a:lnTo>
                  <a:lnTo>
                    <a:pt x="2254" y="58"/>
                  </a:lnTo>
                  <a:cubicBezTo>
                    <a:pt x="2254" y="43"/>
                    <a:pt x="2247" y="29"/>
                    <a:pt x="2235" y="17"/>
                  </a:cubicBezTo>
                  <a:cubicBezTo>
                    <a:pt x="2225" y="7"/>
                    <a:pt x="2207" y="1"/>
                    <a:pt x="2192" y="1"/>
                  </a:cubicBezTo>
                  <a:close/>
                </a:path>
              </a:pathLst>
            </a:custGeom>
            <a:solidFill>
              <a:srgbClr val="263238"/>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47" name="Google Shape;1597;p68">
              <a:extLst>
                <a:ext uri="{FF2B5EF4-FFF2-40B4-BE49-F238E27FC236}">
                  <a16:creationId xmlns:a16="http://schemas.microsoft.com/office/drawing/2014/main" id="{54F55FC9-8FAA-4966-A0F8-6736A6CE5D16}"/>
                </a:ext>
              </a:extLst>
            </p:cNvPr>
            <p:cNvSpPr/>
            <p:nvPr/>
          </p:nvSpPr>
          <p:spPr>
            <a:xfrm>
              <a:off x="6180253" y="344682"/>
              <a:ext cx="1370553" cy="2475607"/>
            </a:xfrm>
            <a:custGeom>
              <a:avLst/>
              <a:gdLst/>
              <a:ahLst/>
              <a:cxnLst/>
              <a:rect l="l" t="t" r="r" b="b"/>
              <a:pathLst>
                <a:path w="15978" h="28731" extrusionOk="0">
                  <a:moveTo>
                    <a:pt x="14268" y="0"/>
                  </a:moveTo>
                  <a:cubicBezTo>
                    <a:pt x="14261" y="0"/>
                    <a:pt x="14255" y="1"/>
                    <a:pt x="14249" y="1"/>
                  </a:cubicBezTo>
                  <a:lnTo>
                    <a:pt x="406" y="651"/>
                  </a:lnTo>
                  <a:cubicBezTo>
                    <a:pt x="177" y="661"/>
                    <a:pt x="1" y="856"/>
                    <a:pt x="12" y="1084"/>
                  </a:cubicBezTo>
                  <a:lnTo>
                    <a:pt x="1296" y="28335"/>
                  </a:lnTo>
                  <a:lnTo>
                    <a:pt x="1296" y="28337"/>
                  </a:lnTo>
                  <a:cubicBezTo>
                    <a:pt x="1307" y="28560"/>
                    <a:pt x="1490" y="28730"/>
                    <a:pt x="1710" y="28730"/>
                  </a:cubicBezTo>
                  <a:cubicBezTo>
                    <a:pt x="1716" y="28730"/>
                    <a:pt x="1723" y="28730"/>
                    <a:pt x="1729" y="28730"/>
                  </a:cubicBezTo>
                  <a:lnTo>
                    <a:pt x="15569" y="28077"/>
                  </a:lnTo>
                  <a:cubicBezTo>
                    <a:pt x="15574" y="28077"/>
                    <a:pt x="15575" y="28077"/>
                    <a:pt x="15577" y="28080"/>
                  </a:cubicBezTo>
                  <a:cubicBezTo>
                    <a:pt x="15803" y="28065"/>
                    <a:pt x="15977" y="27869"/>
                    <a:pt x="15964" y="27641"/>
                  </a:cubicBezTo>
                  <a:lnTo>
                    <a:pt x="14680" y="396"/>
                  </a:lnTo>
                  <a:cubicBezTo>
                    <a:pt x="14672" y="174"/>
                    <a:pt x="14488" y="0"/>
                    <a:pt x="14268"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48" name="Google Shape;1598;p68">
              <a:extLst>
                <a:ext uri="{FF2B5EF4-FFF2-40B4-BE49-F238E27FC236}">
                  <a16:creationId xmlns:a16="http://schemas.microsoft.com/office/drawing/2014/main" id="{2706CADB-3159-4F25-B938-9C506FFA8479}"/>
                </a:ext>
              </a:extLst>
            </p:cNvPr>
            <p:cNvSpPr/>
            <p:nvPr/>
          </p:nvSpPr>
          <p:spPr>
            <a:xfrm>
              <a:off x="6175107" y="339426"/>
              <a:ext cx="1380332" cy="2485860"/>
            </a:xfrm>
            <a:custGeom>
              <a:avLst/>
              <a:gdLst/>
              <a:ahLst/>
              <a:cxnLst/>
              <a:rect l="l" t="t" r="r" b="b"/>
              <a:pathLst>
                <a:path w="16092" h="28850" extrusionOk="0">
                  <a:moveTo>
                    <a:pt x="14329" y="118"/>
                  </a:moveTo>
                  <a:cubicBezTo>
                    <a:pt x="14516" y="118"/>
                    <a:pt x="14676" y="267"/>
                    <a:pt x="14684" y="455"/>
                  </a:cubicBezTo>
                  <a:lnTo>
                    <a:pt x="15967" y="27702"/>
                  </a:lnTo>
                  <a:cubicBezTo>
                    <a:pt x="15973" y="27796"/>
                    <a:pt x="15940" y="27886"/>
                    <a:pt x="15878" y="27958"/>
                  </a:cubicBezTo>
                  <a:cubicBezTo>
                    <a:pt x="15815" y="28029"/>
                    <a:pt x="15729" y="28072"/>
                    <a:pt x="15631" y="28078"/>
                  </a:cubicBezTo>
                  <a:lnTo>
                    <a:pt x="15629" y="28137"/>
                  </a:lnTo>
                  <a:lnTo>
                    <a:pt x="15628" y="28078"/>
                  </a:lnTo>
                  <a:lnTo>
                    <a:pt x="1788" y="28728"/>
                  </a:lnTo>
                  <a:cubicBezTo>
                    <a:pt x="1783" y="28728"/>
                    <a:pt x="1779" y="28728"/>
                    <a:pt x="1774" y="28728"/>
                  </a:cubicBezTo>
                  <a:cubicBezTo>
                    <a:pt x="1585" y="28728"/>
                    <a:pt x="1424" y="28581"/>
                    <a:pt x="1415" y="28389"/>
                  </a:cubicBezTo>
                  <a:lnTo>
                    <a:pt x="131" y="1139"/>
                  </a:lnTo>
                  <a:cubicBezTo>
                    <a:pt x="122" y="945"/>
                    <a:pt x="274" y="777"/>
                    <a:pt x="470" y="768"/>
                  </a:cubicBezTo>
                  <a:lnTo>
                    <a:pt x="14312" y="118"/>
                  </a:lnTo>
                  <a:close/>
                  <a:moveTo>
                    <a:pt x="14332" y="1"/>
                  </a:moveTo>
                  <a:cubicBezTo>
                    <a:pt x="14323" y="1"/>
                    <a:pt x="14314" y="1"/>
                    <a:pt x="14306" y="1"/>
                  </a:cubicBezTo>
                  <a:lnTo>
                    <a:pt x="464" y="651"/>
                  </a:lnTo>
                  <a:cubicBezTo>
                    <a:pt x="202" y="665"/>
                    <a:pt x="0" y="886"/>
                    <a:pt x="13" y="1147"/>
                  </a:cubicBezTo>
                  <a:lnTo>
                    <a:pt x="1297" y="28400"/>
                  </a:lnTo>
                  <a:cubicBezTo>
                    <a:pt x="1310" y="28652"/>
                    <a:pt x="1518" y="28850"/>
                    <a:pt x="1769" y="28850"/>
                  </a:cubicBezTo>
                  <a:cubicBezTo>
                    <a:pt x="1776" y="28850"/>
                    <a:pt x="1785" y="28848"/>
                    <a:pt x="1791" y="28848"/>
                  </a:cubicBezTo>
                  <a:lnTo>
                    <a:pt x="15631" y="28197"/>
                  </a:lnTo>
                  <a:lnTo>
                    <a:pt x="15639" y="28197"/>
                  </a:lnTo>
                  <a:cubicBezTo>
                    <a:pt x="15768" y="28190"/>
                    <a:pt x="15883" y="28134"/>
                    <a:pt x="15967" y="28039"/>
                  </a:cubicBezTo>
                  <a:cubicBezTo>
                    <a:pt x="16049" y="27945"/>
                    <a:pt x="16092" y="27824"/>
                    <a:pt x="16085" y="27697"/>
                  </a:cubicBezTo>
                  <a:lnTo>
                    <a:pt x="14802" y="452"/>
                  </a:lnTo>
                  <a:cubicBezTo>
                    <a:pt x="14790" y="200"/>
                    <a:pt x="14579" y="1"/>
                    <a:pt x="14332"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49" name="Google Shape;1599;p68">
              <a:extLst>
                <a:ext uri="{FF2B5EF4-FFF2-40B4-BE49-F238E27FC236}">
                  <a16:creationId xmlns:a16="http://schemas.microsoft.com/office/drawing/2014/main" id="{A5B8A23B-F20F-4F61-BEA2-76D68EE6A455}"/>
                </a:ext>
              </a:extLst>
            </p:cNvPr>
            <p:cNvSpPr/>
            <p:nvPr/>
          </p:nvSpPr>
          <p:spPr>
            <a:xfrm>
              <a:off x="6269463" y="468931"/>
              <a:ext cx="1191449" cy="2227107"/>
            </a:xfrm>
            <a:custGeom>
              <a:avLst/>
              <a:gdLst/>
              <a:ahLst/>
              <a:cxnLst/>
              <a:rect l="l" t="t" r="r" b="b"/>
              <a:pathLst>
                <a:path w="13890" h="25847" extrusionOk="0">
                  <a:moveTo>
                    <a:pt x="11983" y="0"/>
                  </a:moveTo>
                  <a:lnTo>
                    <a:pt x="8674" y="155"/>
                  </a:lnTo>
                  <a:cubicBezTo>
                    <a:pt x="8686" y="376"/>
                    <a:pt x="8515" y="563"/>
                    <a:pt x="8294" y="575"/>
                  </a:cubicBezTo>
                  <a:lnTo>
                    <a:pt x="4447" y="755"/>
                  </a:lnTo>
                  <a:cubicBezTo>
                    <a:pt x="4442" y="755"/>
                    <a:pt x="4436" y="755"/>
                    <a:pt x="4431" y="755"/>
                  </a:cubicBezTo>
                  <a:cubicBezTo>
                    <a:pt x="4217" y="755"/>
                    <a:pt x="4037" y="589"/>
                    <a:pt x="4029" y="373"/>
                  </a:cubicBezTo>
                  <a:lnTo>
                    <a:pt x="720" y="531"/>
                  </a:lnTo>
                  <a:cubicBezTo>
                    <a:pt x="315" y="550"/>
                    <a:pt x="1" y="895"/>
                    <a:pt x="20" y="1300"/>
                  </a:cubicBezTo>
                  <a:lnTo>
                    <a:pt x="1142" y="25145"/>
                  </a:lnTo>
                  <a:cubicBezTo>
                    <a:pt x="1160" y="25539"/>
                    <a:pt x="1483" y="25846"/>
                    <a:pt x="1873" y="25846"/>
                  </a:cubicBezTo>
                  <a:cubicBezTo>
                    <a:pt x="1884" y="25846"/>
                    <a:pt x="1896" y="25846"/>
                    <a:pt x="1908" y="25845"/>
                  </a:cubicBezTo>
                  <a:lnTo>
                    <a:pt x="1912" y="25845"/>
                  </a:lnTo>
                  <a:lnTo>
                    <a:pt x="13172" y="25316"/>
                  </a:lnTo>
                  <a:cubicBezTo>
                    <a:pt x="13577" y="25298"/>
                    <a:pt x="13890" y="24954"/>
                    <a:pt x="13872" y="24548"/>
                  </a:cubicBezTo>
                  <a:lnTo>
                    <a:pt x="12755" y="703"/>
                  </a:lnTo>
                  <a:cubicBezTo>
                    <a:pt x="12738" y="309"/>
                    <a:pt x="12411" y="2"/>
                    <a:pt x="12020" y="2"/>
                  </a:cubicBezTo>
                  <a:cubicBezTo>
                    <a:pt x="12009" y="2"/>
                    <a:pt x="11998" y="3"/>
                    <a:pt x="11987" y="3"/>
                  </a:cubicBezTo>
                  <a:cubicBezTo>
                    <a:pt x="11987" y="0"/>
                    <a:pt x="11985" y="0"/>
                    <a:pt x="11983" y="0"/>
                  </a:cubicBezTo>
                  <a:close/>
                </a:path>
              </a:pathLst>
            </a:custGeom>
            <a:solidFill>
              <a:schemeClr val="accen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50" name="Google Shape;1600;p68">
              <a:extLst>
                <a:ext uri="{FF2B5EF4-FFF2-40B4-BE49-F238E27FC236}">
                  <a16:creationId xmlns:a16="http://schemas.microsoft.com/office/drawing/2014/main" id="{4BC0695A-8EEA-4E05-9E08-B580AB17CFBA}"/>
                </a:ext>
              </a:extLst>
            </p:cNvPr>
            <p:cNvSpPr/>
            <p:nvPr/>
          </p:nvSpPr>
          <p:spPr>
            <a:xfrm>
              <a:off x="6279328" y="1135584"/>
              <a:ext cx="1180985" cy="503462"/>
            </a:xfrm>
            <a:custGeom>
              <a:avLst/>
              <a:gdLst/>
              <a:ahLst/>
              <a:cxnLst/>
              <a:rect l="l" t="t" r="r" b="b"/>
              <a:pathLst>
                <a:path w="13768" h="5843" extrusionOk="0">
                  <a:moveTo>
                    <a:pt x="13523" y="0"/>
                  </a:moveTo>
                  <a:lnTo>
                    <a:pt x="1" y="636"/>
                  </a:lnTo>
                  <a:lnTo>
                    <a:pt x="246" y="5842"/>
                  </a:lnTo>
                  <a:lnTo>
                    <a:pt x="13767" y="5207"/>
                  </a:lnTo>
                  <a:lnTo>
                    <a:pt x="13523" y="0"/>
                  </a:ln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51" name="Google Shape;1601;p68">
              <a:extLst>
                <a:ext uri="{FF2B5EF4-FFF2-40B4-BE49-F238E27FC236}">
                  <a16:creationId xmlns:a16="http://schemas.microsoft.com/office/drawing/2014/main" id="{10F1EB2A-383F-43EB-913C-EB27FE1656DE}"/>
                </a:ext>
              </a:extLst>
            </p:cNvPr>
            <p:cNvSpPr/>
            <p:nvPr/>
          </p:nvSpPr>
          <p:spPr>
            <a:xfrm>
              <a:off x="6273924" y="1130414"/>
              <a:ext cx="1191449" cy="513802"/>
            </a:xfrm>
            <a:custGeom>
              <a:avLst/>
              <a:gdLst/>
              <a:ahLst/>
              <a:cxnLst/>
              <a:rect l="l" t="t" r="r" b="b"/>
              <a:pathLst>
                <a:path w="13890" h="5963" extrusionOk="0">
                  <a:moveTo>
                    <a:pt x="13528" y="122"/>
                  </a:moveTo>
                  <a:lnTo>
                    <a:pt x="13768" y="5213"/>
                  </a:lnTo>
                  <a:lnTo>
                    <a:pt x="365" y="5842"/>
                  </a:lnTo>
                  <a:lnTo>
                    <a:pt x="124" y="753"/>
                  </a:lnTo>
                  <a:lnTo>
                    <a:pt x="13528" y="122"/>
                  </a:lnTo>
                  <a:close/>
                  <a:moveTo>
                    <a:pt x="13590" y="1"/>
                  </a:moveTo>
                  <a:cubicBezTo>
                    <a:pt x="13587" y="1"/>
                    <a:pt x="13585" y="1"/>
                    <a:pt x="13583" y="1"/>
                  </a:cubicBezTo>
                  <a:lnTo>
                    <a:pt x="61" y="637"/>
                  </a:lnTo>
                  <a:cubicBezTo>
                    <a:pt x="27" y="638"/>
                    <a:pt x="1" y="666"/>
                    <a:pt x="4" y="698"/>
                  </a:cubicBezTo>
                  <a:lnTo>
                    <a:pt x="248" y="5907"/>
                  </a:lnTo>
                  <a:cubicBezTo>
                    <a:pt x="248" y="5921"/>
                    <a:pt x="256" y="5936"/>
                    <a:pt x="266" y="5948"/>
                  </a:cubicBezTo>
                  <a:cubicBezTo>
                    <a:pt x="278" y="5957"/>
                    <a:pt x="292" y="5963"/>
                    <a:pt x="307" y="5963"/>
                  </a:cubicBezTo>
                  <a:lnTo>
                    <a:pt x="309" y="5963"/>
                  </a:lnTo>
                  <a:lnTo>
                    <a:pt x="13830" y="5326"/>
                  </a:lnTo>
                  <a:cubicBezTo>
                    <a:pt x="13864" y="5325"/>
                    <a:pt x="13889" y="5297"/>
                    <a:pt x="13888" y="5264"/>
                  </a:cubicBezTo>
                  <a:lnTo>
                    <a:pt x="13643" y="56"/>
                  </a:lnTo>
                  <a:cubicBezTo>
                    <a:pt x="13643" y="41"/>
                    <a:pt x="13636" y="26"/>
                    <a:pt x="13624" y="16"/>
                  </a:cubicBezTo>
                  <a:cubicBezTo>
                    <a:pt x="13615" y="7"/>
                    <a:pt x="13603" y="1"/>
                    <a:pt x="13590"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52" name="Google Shape;1602;p68">
              <a:extLst>
                <a:ext uri="{FF2B5EF4-FFF2-40B4-BE49-F238E27FC236}">
                  <a16:creationId xmlns:a16="http://schemas.microsoft.com/office/drawing/2014/main" id="{2397B348-AB62-43D5-ADE5-CB19DEA814B6}"/>
                </a:ext>
              </a:extLst>
            </p:cNvPr>
            <p:cNvSpPr/>
            <p:nvPr/>
          </p:nvSpPr>
          <p:spPr>
            <a:xfrm>
              <a:off x="6334999" y="1276893"/>
              <a:ext cx="357178" cy="27745"/>
            </a:xfrm>
            <a:custGeom>
              <a:avLst/>
              <a:gdLst/>
              <a:ahLst/>
              <a:cxnLst/>
              <a:rect l="l" t="t" r="r" b="b"/>
              <a:pathLst>
                <a:path w="4164" h="322" extrusionOk="0">
                  <a:moveTo>
                    <a:pt x="4103" y="0"/>
                  </a:moveTo>
                  <a:cubicBezTo>
                    <a:pt x="4102" y="0"/>
                    <a:pt x="4100" y="0"/>
                    <a:pt x="4099" y="1"/>
                  </a:cubicBezTo>
                  <a:lnTo>
                    <a:pt x="58" y="204"/>
                  </a:lnTo>
                  <a:cubicBezTo>
                    <a:pt x="25" y="205"/>
                    <a:pt x="0" y="233"/>
                    <a:pt x="2" y="266"/>
                  </a:cubicBezTo>
                  <a:cubicBezTo>
                    <a:pt x="5" y="298"/>
                    <a:pt x="30" y="322"/>
                    <a:pt x="61" y="322"/>
                  </a:cubicBezTo>
                  <a:lnTo>
                    <a:pt x="65" y="322"/>
                  </a:lnTo>
                  <a:lnTo>
                    <a:pt x="4106" y="119"/>
                  </a:lnTo>
                  <a:cubicBezTo>
                    <a:pt x="4139" y="117"/>
                    <a:pt x="4164" y="89"/>
                    <a:pt x="4162" y="57"/>
                  </a:cubicBezTo>
                  <a:cubicBezTo>
                    <a:pt x="4159" y="27"/>
                    <a:pt x="4131" y="0"/>
                    <a:pt x="4103"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53" name="Google Shape;1603;p68">
              <a:extLst>
                <a:ext uri="{FF2B5EF4-FFF2-40B4-BE49-F238E27FC236}">
                  <a16:creationId xmlns:a16="http://schemas.microsoft.com/office/drawing/2014/main" id="{785C51B2-6EA5-40EB-A059-5CF5CDA8664F}"/>
                </a:ext>
              </a:extLst>
            </p:cNvPr>
            <p:cNvSpPr/>
            <p:nvPr/>
          </p:nvSpPr>
          <p:spPr>
            <a:xfrm>
              <a:off x="6340660" y="1334882"/>
              <a:ext cx="357263" cy="27659"/>
            </a:xfrm>
            <a:custGeom>
              <a:avLst/>
              <a:gdLst/>
              <a:ahLst/>
              <a:cxnLst/>
              <a:rect l="l" t="t" r="r" b="b"/>
              <a:pathLst>
                <a:path w="4165" h="321" extrusionOk="0">
                  <a:moveTo>
                    <a:pt x="4105" y="1"/>
                  </a:moveTo>
                  <a:cubicBezTo>
                    <a:pt x="4103" y="1"/>
                    <a:pt x="4101" y="1"/>
                    <a:pt x="4099" y="1"/>
                  </a:cubicBezTo>
                  <a:lnTo>
                    <a:pt x="58" y="203"/>
                  </a:lnTo>
                  <a:cubicBezTo>
                    <a:pt x="26" y="205"/>
                    <a:pt x="1" y="233"/>
                    <a:pt x="2" y="266"/>
                  </a:cubicBezTo>
                  <a:cubicBezTo>
                    <a:pt x="5" y="297"/>
                    <a:pt x="30" y="321"/>
                    <a:pt x="61" y="321"/>
                  </a:cubicBezTo>
                  <a:lnTo>
                    <a:pt x="66" y="321"/>
                  </a:lnTo>
                  <a:lnTo>
                    <a:pt x="4107" y="119"/>
                  </a:lnTo>
                  <a:cubicBezTo>
                    <a:pt x="4139" y="116"/>
                    <a:pt x="4164" y="90"/>
                    <a:pt x="4163" y="56"/>
                  </a:cubicBezTo>
                  <a:cubicBezTo>
                    <a:pt x="4160" y="27"/>
                    <a:pt x="4133" y="1"/>
                    <a:pt x="4105"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54" name="Google Shape;1604;p68">
              <a:extLst>
                <a:ext uri="{FF2B5EF4-FFF2-40B4-BE49-F238E27FC236}">
                  <a16:creationId xmlns:a16="http://schemas.microsoft.com/office/drawing/2014/main" id="{BC4834E6-0668-4FF1-97DA-7D10E67DBAC7}"/>
                </a:ext>
              </a:extLst>
            </p:cNvPr>
            <p:cNvSpPr/>
            <p:nvPr/>
          </p:nvSpPr>
          <p:spPr>
            <a:xfrm>
              <a:off x="6346493" y="1410275"/>
              <a:ext cx="934889" cy="50837"/>
            </a:xfrm>
            <a:custGeom>
              <a:avLst/>
              <a:gdLst/>
              <a:ahLst/>
              <a:cxnLst/>
              <a:rect l="l" t="t" r="r" b="b"/>
              <a:pathLst>
                <a:path w="10899" h="590" extrusionOk="0">
                  <a:moveTo>
                    <a:pt x="10837" y="0"/>
                  </a:moveTo>
                  <a:lnTo>
                    <a:pt x="59" y="472"/>
                  </a:lnTo>
                  <a:cubicBezTo>
                    <a:pt x="27" y="472"/>
                    <a:pt x="0" y="500"/>
                    <a:pt x="2" y="534"/>
                  </a:cubicBezTo>
                  <a:cubicBezTo>
                    <a:pt x="5" y="566"/>
                    <a:pt x="30" y="590"/>
                    <a:pt x="62" y="590"/>
                  </a:cubicBezTo>
                  <a:lnTo>
                    <a:pt x="64" y="590"/>
                  </a:lnTo>
                  <a:lnTo>
                    <a:pt x="10840" y="118"/>
                  </a:lnTo>
                  <a:cubicBezTo>
                    <a:pt x="10874" y="118"/>
                    <a:pt x="10899" y="91"/>
                    <a:pt x="10897" y="58"/>
                  </a:cubicBezTo>
                  <a:cubicBezTo>
                    <a:pt x="10896" y="25"/>
                    <a:pt x="10869" y="0"/>
                    <a:pt x="10838"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55" name="Google Shape;1605;p68">
              <a:extLst>
                <a:ext uri="{FF2B5EF4-FFF2-40B4-BE49-F238E27FC236}">
                  <a16:creationId xmlns:a16="http://schemas.microsoft.com/office/drawing/2014/main" id="{463C4A9F-DE03-419E-A858-EE1195A9F5EA}"/>
                </a:ext>
              </a:extLst>
            </p:cNvPr>
            <p:cNvSpPr/>
            <p:nvPr/>
          </p:nvSpPr>
          <p:spPr>
            <a:xfrm>
              <a:off x="6346493" y="1456804"/>
              <a:ext cx="934889" cy="50924"/>
            </a:xfrm>
            <a:custGeom>
              <a:avLst/>
              <a:gdLst/>
              <a:ahLst/>
              <a:cxnLst/>
              <a:rect l="l" t="t" r="r" b="b"/>
              <a:pathLst>
                <a:path w="10899" h="591" extrusionOk="0">
                  <a:moveTo>
                    <a:pt x="10837" y="1"/>
                  </a:moveTo>
                  <a:lnTo>
                    <a:pt x="59" y="473"/>
                  </a:lnTo>
                  <a:cubicBezTo>
                    <a:pt x="27" y="473"/>
                    <a:pt x="0" y="499"/>
                    <a:pt x="2" y="533"/>
                  </a:cubicBezTo>
                  <a:cubicBezTo>
                    <a:pt x="5" y="565"/>
                    <a:pt x="30" y="590"/>
                    <a:pt x="62" y="590"/>
                  </a:cubicBezTo>
                  <a:lnTo>
                    <a:pt x="64" y="590"/>
                  </a:lnTo>
                  <a:lnTo>
                    <a:pt x="10840" y="119"/>
                  </a:lnTo>
                  <a:cubicBezTo>
                    <a:pt x="10874" y="119"/>
                    <a:pt x="10899" y="91"/>
                    <a:pt x="10897" y="57"/>
                  </a:cubicBezTo>
                  <a:cubicBezTo>
                    <a:pt x="10896" y="25"/>
                    <a:pt x="10869" y="1"/>
                    <a:pt x="10838"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56" name="Google Shape;1606;p68">
              <a:extLst>
                <a:ext uri="{FF2B5EF4-FFF2-40B4-BE49-F238E27FC236}">
                  <a16:creationId xmlns:a16="http://schemas.microsoft.com/office/drawing/2014/main" id="{D89D3A84-CF0D-4E27-A76E-C2506167925B}"/>
                </a:ext>
              </a:extLst>
            </p:cNvPr>
            <p:cNvSpPr/>
            <p:nvPr/>
          </p:nvSpPr>
          <p:spPr>
            <a:xfrm>
              <a:off x="6346493" y="1509019"/>
              <a:ext cx="934889" cy="50924"/>
            </a:xfrm>
            <a:custGeom>
              <a:avLst/>
              <a:gdLst/>
              <a:ahLst/>
              <a:cxnLst/>
              <a:rect l="l" t="t" r="r" b="b"/>
              <a:pathLst>
                <a:path w="10899" h="591" extrusionOk="0">
                  <a:moveTo>
                    <a:pt x="10837" y="1"/>
                  </a:moveTo>
                  <a:lnTo>
                    <a:pt x="59" y="472"/>
                  </a:lnTo>
                  <a:cubicBezTo>
                    <a:pt x="27" y="472"/>
                    <a:pt x="0" y="500"/>
                    <a:pt x="2" y="533"/>
                  </a:cubicBezTo>
                  <a:cubicBezTo>
                    <a:pt x="5" y="565"/>
                    <a:pt x="30" y="590"/>
                    <a:pt x="62" y="590"/>
                  </a:cubicBezTo>
                  <a:lnTo>
                    <a:pt x="64" y="590"/>
                  </a:lnTo>
                  <a:lnTo>
                    <a:pt x="10840" y="119"/>
                  </a:lnTo>
                  <a:cubicBezTo>
                    <a:pt x="10874" y="119"/>
                    <a:pt x="10899" y="91"/>
                    <a:pt x="10897" y="58"/>
                  </a:cubicBezTo>
                  <a:cubicBezTo>
                    <a:pt x="10896" y="24"/>
                    <a:pt x="10869" y="1"/>
                    <a:pt x="10838"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57" name="Google Shape;1607;p68">
              <a:extLst>
                <a:ext uri="{FF2B5EF4-FFF2-40B4-BE49-F238E27FC236}">
                  <a16:creationId xmlns:a16="http://schemas.microsoft.com/office/drawing/2014/main" id="{CB7614C3-5461-414D-BC0F-DAB413074AF1}"/>
                </a:ext>
              </a:extLst>
            </p:cNvPr>
            <p:cNvSpPr/>
            <p:nvPr/>
          </p:nvSpPr>
          <p:spPr>
            <a:xfrm>
              <a:off x="7182065" y="1217612"/>
              <a:ext cx="77629" cy="80220"/>
            </a:xfrm>
            <a:custGeom>
              <a:avLst/>
              <a:gdLst/>
              <a:ahLst/>
              <a:cxnLst/>
              <a:rect l="l" t="t" r="r" b="b"/>
              <a:pathLst>
                <a:path w="905" h="931" extrusionOk="0">
                  <a:moveTo>
                    <a:pt x="862" y="0"/>
                  </a:moveTo>
                  <a:lnTo>
                    <a:pt x="1" y="43"/>
                  </a:lnTo>
                  <a:lnTo>
                    <a:pt x="44" y="930"/>
                  </a:lnTo>
                  <a:lnTo>
                    <a:pt x="446" y="577"/>
                  </a:lnTo>
                  <a:lnTo>
                    <a:pt x="904" y="888"/>
                  </a:lnTo>
                  <a:lnTo>
                    <a:pt x="862" y="0"/>
                  </a:ln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58" name="Google Shape;1608;p68">
              <a:extLst>
                <a:ext uri="{FF2B5EF4-FFF2-40B4-BE49-F238E27FC236}">
                  <a16:creationId xmlns:a16="http://schemas.microsoft.com/office/drawing/2014/main" id="{44C1D4B2-0CFB-48D6-9694-835CAAF6C6DC}"/>
                </a:ext>
              </a:extLst>
            </p:cNvPr>
            <p:cNvSpPr/>
            <p:nvPr/>
          </p:nvSpPr>
          <p:spPr>
            <a:xfrm>
              <a:off x="7176918" y="1212442"/>
              <a:ext cx="87922" cy="90473"/>
            </a:xfrm>
            <a:custGeom>
              <a:avLst/>
              <a:gdLst/>
              <a:ahLst/>
              <a:cxnLst/>
              <a:rect l="l" t="t" r="r" b="b"/>
              <a:pathLst>
                <a:path w="1025" h="1050" extrusionOk="0">
                  <a:moveTo>
                    <a:pt x="863" y="121"/>
                  </a:moveTo>
                  <a:lnTo>
                    <a:pt x="898" y="833"/>
                  </a:lnTo>
                  <a:lnTo>
                    <a:pt x="537" y="587"/>
                  </a:lnTo>
                  <a:cubicBezTo>
                    <a:pt x="527" y="580"/>
                    <a:pt x="516" y="577"/>
                    <a:pt x="505" y="577"/>
                  </a:cubicBezTo>
                  <a:cubicBezTo>
                    <a:pt x="491" y="577"/>
                    <a:pt x="476" y="582"/>
                    <a:pt x="465" y="592"/>
                  </a:cubicBezTo>
                  <a:lnTo>
                    <a:pt x="157" y="865"/>
                  </a:lnTo>
                  <a:lnTo>
                    <a:pt x="124" y="158"/>
                  </a:lnTo>
                  <a:lnTo>
                    <a:pt x="863" y="121"/>
                  </a:lnTo>
                  <a:close/>
                  <a:moveTo>
                    <a:pt x="923" y="1"/>
                  </a:moveTo>
                  <a:cubicBezTo>
                    <a:pt x="921" y="1"/>
                    <a:pt x="918" y="1"/>
                    <a:pt x="916" y="1"/>
                  </a:cubicBezTo>
                  <a:lnTo>
                    <a:pt x="58" y="41"/>
                  </a:lnTo>
                  <a:cubicBezTo>
                    <a:pt x="27" y="44"/>
                    <a:pt x="1" y="71"/>
                    <a:pt x="2" y="105"/>
                  </a:cubicBezTo>
                  <a:lnTo>
                    <a:pt x="45" y="992"/>
                  </a:lnTo>
                  <a:cubicBezTo>
                    <a:pt x="46" y="1014"/>
                    <a:pt x="61" y="1035"/>
                    <a:pt x="82" y="1043"/>
                  </a:cubicBezTo>
                  <a:cubicBezTo>
                    <a:pt x="89" y="1048"/>
                    <a:pt x="96" y="1049"/>
                    <a:pt x="104" y="1049"/>
                  </a:cubicBezTo>
                  <a:cubicBezTo>
                    <a:pt x="118" y="1049"/>
                    <a:pt x="133" y="1043"/>
                    <a:pt x="142" y="1035"/>
                  </a:cubicBezTo>
                  <a:lnTo>
                    <a:pt x="509" y="712"/>
                  </a:lnTo>
                  <a:lnTo>
                    <a:pt x="930" y="998"/>
                  </a:lnTo>
                  <a:cubicBezTo>
                    <a:pt x="941" y="1004"/>
                    <a:pt x="952" y="1007"/>
                    <a:pt x="964" y="1007"/>
                  </a:cubicBezTo>
                  <a:cubicBezTo>
                    <a:pt x="974" y="1007"/>
                    <a:pt x="984" y="1005"/>
                    <a:pt x="994" y="999"/>
                  </a:cubicBezTo>
                  <a:cubicBezTo>
                    <a:pt x="1012" y="989"/>
                    <a:pt x="1025" y="967"/>
                    <a:pt x="1023" y="945"/>
                  </a:cubicBezTo>
                  <a:lnTo>
                    <a:pt x="979" y="56"/>
                  </a:lnTo>
                  <a:cubicBezTo>
                    <a:pt x="978" y="27"/>
                    <a:pt x="955" y="1"/>
                    <a:pt x="923"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59" name="Google Shape;1609;p68">
              <a:extLst>
                <a:ext uri="{FF2B5EF4-FFF2-40B4-BE49-F238E27FC236}">
                  <a16:creationId xmlns:a16="http://schemas.microsoft.com/office/drawing/2014/main" id="{481D41E0-ECE5-4CB5-B9F5-D7D9305BED45}"/>
                </a:ext>
              </a:extLst>
            </p:cNvPr>
            <p:cNvSpPr/>
            <p:nvPr/>
          </p:nvSpPr>
          <p:spPr>
            <a:xfrm>
              <a:off x="6815532" y="1224161"/>
              <a:ext cx="29507" cy="28693"/>
            </a:xfrm>
            <a:custGeom>
              <a:avLst/>
              <a:gdLst/>
              <a:ahLst/>
              <a:cxnLst/>
              <a:rect l="l" t="t" r="r" b="b"/>
              <a:pathLst>
                <a:path w="344" h="333" extrusionOk="0">
                  <a:moveTo>
                    <a:pt x="168" y="1"/>
                  </a:moveTo>
                  <a:cubicBezTo>
                    <a:pt x="166" y="1"/>
                    <a:pt x="164" y="1"/>
                    <a:pt x="162" y="1"/>
                  </a:cubicBezTo>
                  <a:cubicBezTo>
                    <a:pt x="71" y="7"/>
                    <a:pt x="0" y="85"/>
                    <a:pt x="6" y="176"/>
                  </a:cubicBezTo>
                  <a:cubicBezTo>
                    <a:pt x="12" y="266"/>
                    <a:pt x="83" y="333"/>
                    <a:pt x="170" y="333"/>
                  </a:cubicBezTo>
                  <a:cubicBezTo>
                    <a:pt x="174" y="333"/>
                    <a:pt x="178" y="333"/>
                    <a:pt x="181" y="333"/>
                  </a:cubicBezTo>
                  <a:cubicBezTo>
                    <a:pt x="273" y="328"/>
                    <a:pt x="343" y="250"/>
                    <a:pt x="338" y="159"/>
                  </a:cubicBezTo>
                  <a:cubicBezTo>
                    <a:pt x="332" y="68"/>
                    <a:pt x="258" y="1"/>
                    <a:pt x="168" y="1"/>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60" name="Google Shape;1610;p68">
              <a:extLst>
                <a:ext uri="{FF2B5EF4-FFF2-40B4-BE49-F238E27FC236}">
                  <a16:creationId xmlns:a16="http://schemas.microsoft.com/office/drawing/2014/main" id="{4F3256E7-D981-40F6-BC04-78FAF3E9DAB6}"/>
                </a:ext>
              </a:extLst>
            </p:cNvPr>
            <p:cNvSpPr/>
            <p:nvPr/>
          </p:nvSpPr>
          <p:spPr>
            <a:xfrm>
              <a:off x="6813216" y="1221662"/>
              <a:ext cx="34225" cy="33777"/>
            </a:xfrm>
            <a:custGeom>
              <a:avLst/>
              <a:gdLst/>
              <a:ahLst/>
              <a:cxnLst/>
              <a:rect l="l" t="t" r="r" b="b"/>
              <a:pathLst>
                <a:path w="399" h="392" extrusionOk="0">
                  <a:moveTo>
                    <a:pt x="201" y="62"/>
                  </a:moveTo>
                  <a:cubicBezTo>
                    <a:pt x="233" y="62"/>
                    <a:pt x="264" y="73"/>
                    <a:pt x="291" y="96"/>
                  </a:cubicBezTo>
                  <a:cubicBezTo>
                    <a:pt x="316" y="121"/>
                    <a:pt x="334" y="154"/>
                    <a:pt x="335" y="191"/>
                  </a:cubicBezTo>
                  <a:cubicBezTo>
                    <a:pt x="337" y="226"/>
                    <a:pt x="323" y="261"/>
                    <a:pt x="300" y="288"/>
                  </a:cubicBezTo>
                  <a:cubicBezTo>
                    <a:pt x="276" y="316"/>
                    <a:pt x="242" y="332"/>
                    <a:pt x="205" y="335"/>
                  </a:cubicBezTo>
                  <a:cubicBezTo>
                    <a:pt x="172" y="335"/>
                    <a:pt x="136" y="323"/>
                    <a:pt x="108" y="300"/>
                  </a:cubicBezTo>
                  <a:cubicBezTo>
                    <a:pt x="83" y="276"/>
                    <a:pt x="67" y="242"/>
                    <a:pt x="64" y="205"/>
                  </a:cubicBezTo>
                  <a:cubicBezTo>
                    <a:pt x="61" y="130"/>
                    <a:pt x="117" y="65"/>
                    <a:pt x="194" y="62"/>
                  </a:cubicBezTo>
                  <a:close/>
                  <a:moveTo>
                    <a:pt x="201" y="0"/>
                  </a:moveTo>
                  <a:cubicBezTo>
                    <a:pt x="197" y="0"/>
                    <a:pt x="193" y="0"/>
                    <a:pt x="189" y="1"/>
                  </a:cubicBezTo>
                  <a:cubicBezTo>
                    <a:pt x="83" y="8"/>
                    <a:pt x="1" y="101"/>
                    <a:pt x="5" y="207"/>
                  </a:cubicBezTo>
                  <a:cubicBezTo>
                    <a:pt x="8" y="258"/>
                    <a:pt x="32" y="307"/>
                    <a:pt x="70" y="342"/>
                  </a:cubicBezTo>
                  <a:cubicBezTo>
                    <a:pt x="105" y="375"/>
                    <a:pt x="151" y="391"/>
                    <a:pt x="200" y="391"/>
                  </a:cubicBezTo>
                  <a:cubicBezTo>
                    <a:pt x="202" y="391"/>
                    <a:pt x="207" y="391"/>
                    <a:pt x="210" y="388"/>
                  </a:cubicBezTo>
                  <a:cubicBezTo>
                    <a:pt x="261" y="387"/>
                    <a:pt x="309" y="362"/>
                    <a:pt x="344" y="323"/>
                  </a:cubicBezTo>
                  <a:cubicBezTo>
                    <a:pt x="379" y="285"/>
                    <a:pt x="398" y="235"/>
                    <a:pt x="394" y="183"/>
                  </a:cubicBezTo>
                  <a:lnTo>
                    <a:pt x="394" y="182"/>
                  </a:lnTo>
                  <a:cubicBezTo>
                    <a:pt x="393" y="130"/>
                    <a:pt x="369" y="85"/>
                    <a:pt x="329" y="49"/>
                  </a:cubicBezTo>
                  <a:cubicBezTo>
                    <a:pt x="294" y="18"/>
                    <a:pt x="250" y="0"/>
                    <a:pt x="201"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61" name="Google Shape;1611;p68">
              <a:extLst>
                <a:ext uri="{FF2B5EF4-FFF2-40B4-BE49-F238E27FC236}">
                  <a16:creationId xmlns:a16="http://schemas.microsoft.com/office/drawing/2014/main" id="{8AE6F17D-FFBD-4369-B1ED-0ADCD0D3AE2D}"/>
                </a:ext>
              </a:extLst>
            </p:cNvPr>
            <p:cNvSpPr/>
            <p:nvPr/>
          </p:nvSpPr>
          <p:spPr>
            <a:xfrm>
              <a:off x="6872403" y="1221403"/>
              <a:ext cx="28993" cy="28521"/>
            </a:xfrm>
            <a:custGeom>
              <a:avLst/>
              <a:gdLst/>
              <a:ahLst/>
              <a:cxnLst/>
              <a:rect l="l" t="t" r="r" b="b"/>
              <a:pathLst>
                <a:path w="338" h="331" extrusionOk="0">
                  <a:moveTo>
                    <a:pt x="172" y="0"/>
                  </a:moveTo>
                  <a:cubicBezTo>
                    <a:pt x="168" y="0"/>
                    <a:pt x="165" y="0"/>
                    <a:pt x="161" y="1"/>
                  </a:cubicBezTo>
                  <a:cubicBezTo>
                    <a:pt x="71" y="4"/>
                    <a:pt x="0" y="82"/>
                    <a:pt x="5" y="173"/>
                  </a:cubicBezTo>
                  <a:cubicBezTo>
                    <a:pt x="8" y="263"/>
                    <a:pt x="83" y="331"/>
                    <a:pt x="171" y="331"/>
                  </a:cubicBezTo>
                  <a:cubicBezTo>
                    <a:pt x="173" y="331"/>
                    <a:pt x="175" y="331"/>
                    <a:pt x="177" y="331"/>
                  </a:cubicBezTo>
                  <a:cubicBezTo>
                    <a:pt x="268" y="326"/>
                    <a:pt x="338" y="250"/>
                    <a:pt x="335" y="157"/>
                  </a:cubicBezTo>
                  <a:cubicBezTo>
                    <a:pt x="331" y="69"/>
                    <a:pt x="260" y="0"/>
                    <a:pt x="172"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62" name="Google Shape;1612;p68">
              <a:extLst>
                <a:ext uri="{FF2B5EF4-FFF2-40B4-BE49-F238E27FC236}">
                  <a16:creationId xmlns:a16="http://schemas.microsoft.com/office/drawing/2014/main" id="{35A4ADB0-C4E5-4220-B8C0-00C3C19C85D3}"/>
                </a:ext>
              </a:extLst>
            </p:cNvPr>
            <p:cNvSpPr/>
            <p:nvPr/>
          </p:nvSpPr>
          <p:spPr>
            <a:xfrm>
              <a:off x="6869830" y="1218905"/>
              <a:ext cx="33882" cy="33604"/>
            </a:xfrm>
            <a:custGeom>
              <a:avLst/>
              <a:gdLst/>
              <a:ahLst/>
              <a:cxnLst/>
              <a:rect l="l" t="t" r="r" b="b"/>
              <a:pathLst>
                <a:path w="395" h="390" extrusionOk="0">
                  <a:moveTo>
                    <a:pt x="200" y="58"/>
                  </a:moveTo>
                  <a:cubicBezTo>
                    <a:pt x="234" y="58"/>
                    <a:pt x="265" y="69"/>
                    <a:pt x="291" y="92"/>
                  </a:cubicBezTo>
                  <a:cubicBezTo>
                    <a:pt x="316" y="117"/>
                    <a:pt x="332" y="149"/>
                    <a:pt x="335" y="186"/>
                  </a:cubicBezTo>
                  <a:cubicBezTo>
                    <a:pt x="337" y="221"/>
                    <a:pt x="324" y="257"/>
                    <a:pt x="300" y="283"/>
                  </a:cubicBezTo>
                  <a:cubicBezTo>
                    <a:pt x="275" y="310"/>
                    <a:pt x="242" y="326"/>
                    <a:pt x="206" y="327"/>
                  </a:cubicBezTo>
                  <a:cubicBezTo>
                    <a:pt x="201" y="328"/>
                    <a:pt x="197" y="328"/>
                    <a:pt x="193" y="328"/>
                  </a:cubicBezTo>
                  <a:cubicBezTo>
                    <a:pt x="162" y="328"/>
                    <a:pt x="133" y="314"/>
                    <a:pt x="108" y="293"/>
                  </a:cubicBezTo>
                  <a:cubicBezTo>
                    <a:pt x="82" y="268"/>
                    <a:pt x="66" y="236"/>
                    <a:pt x="64" y="199"/>
                  </a:cubicBezTo>
                  <a:cubicBezTo>
                    <a:pt x="63" y="164"/>
                    <a:pt x="74" y="128"/>
                    <a:pt x="100" y="102"/>
                  </a:cubicBezTo>
                  <a:cubicBezTo>
                    <a:pt x="123" y="75"/>
                    <a:pt x="156" y="59"/>
                    <a:pt x="192" y="58"/>
                  </a:cubicBezTo>
                  <a:close/>
                  <a:moveTo>
                    <a:pt x="194" y="0"/>
                  </a:moveTo>
                  <a:cubicBezTo>
                    <a:pt x="192" y="0"/>
                    <a:pt x="190" y="0"/>
                    <a:pt x="188" y="0"/>
                  </a:cubicBezTo>
                  <a:cubicBezTo>
                    <a:pt x="136" y="3"/>
                    <a:pt x="88" y="25"/>
                    <a:pt x="52" y="65"/>
                  </a:cubicBezTo>
                  <a:cubicBezTo>
                    <a:pt x="17" y="103"/>
                    <a:pt x="1" y="153"/>
                    <a:pt x="4" y="205"/>
                  </a:cubicBezTo>
                  <a:cubicBezTo>
                    <a:pt x="7" y="257"/>
                    <a:pt x="29" y="304"/>
                    <a:pt x="67" y="339"/>
                  </a:cubicBezTo>
                  <a:cubicBezTo>
                    <a:pt x="104" y="370"/>
                    <a:pt x="151" y="389"/>
                    <a:pt x="198" y="389"/>
                  </a:cubicBezTo>
                  <a:lnTo>
                    <a:pt x="207" y="389"/>
                  </a:lnTo>
                  <a:cubicBezTo>
                    <a:pt x="259" y="385"/>
                    <a:pt x="307" y="363"/>
                    <a:pt x="341" y="324"/>
                  </a:cubicBezTo>
                  <a:cubicBezTo>
                    <a:pt x="377" y="286"/>
                    <a:pt x="394" y="236"/>
                    <a:pt x="391" y="184"/>
                  </a:cubicBezTo>
                  <a:cubicBezTo>
                    <a:pt x="388" y="133"/>
                    <a:pt x="366" y="84"/>
                    <a:pt x="328" y="50"/>
                  </a:cubicBezTo>
                  <a:cubicBezTo>
                    <a:pt x="290" y="16"/>
                    <a:pt x="242" y="0"/>
                    <a:pt x="194"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63" name="Google Shape;1613;p68">
              <a:extLst>
                <a:ext uri="{FF2B5EF4-FFF2-40B4-BE49-F238E27FC236}">
                  <a16:creationId xmlns:a16="http://schemas.microsoft.com/office/drawing/2014/main" id="{CE7109AF-8680-4666-B4EC-E92A6A96222B}"/>
                </a:ext>
              </a:extLst>
            </p:cNvPr>
            <p:cNvSpPr/>
            <p:nvPr/>
          </p:nvSpPr>
          <p:spPr>
            <a:xfrm>
              <a:off x="6929532" y="1218215"/>
              <a:ext cx="28907" cy="28521"/>
            </a:xfrm>
            <a:custGeom>
              <a:avLst/>
              <a:gdLst/>
              <a:ahLst/>
              <a:cxnLst/>
              <a:rect l="l" t="t" r="r" b="b"/>
              <a:pathLst>
                <a:path w="337" h="331" extrusionOk="0">
                  <a:moveTo>
                    <a:pt x="168" y="1"/>
                  </a:moveTo>
                  <a:cubicBezTo>
                    <a:pt x="165" y="1"/>
                    <a:pt x="162" y="1"/>
                    <a:pt x="160" y="1"/>
                  </a:cubicBezTo>
                  <a:cubicBezTo>
                    <a:pt x="70" y="4"/>
                    <a:pt x="0" y="83"/>
                    <a:pt x="3" y="173"/>
                  </a:cubicBezTo>
                  <a:cubicBezTo>
                    <a:pt x="8" y="263"/>
                    <a:pt x="81" y="331"/>
                    <a:pt x="172" y="331"/>
                  </a:cubicBezTo>
                  <a:cubicBezTo>
                    <a:pt x="173" y="331"/>
                    <a:pt x="175" y="331"/>
                    <a:pt x="177" y="331"/>
                  </a:cubicBezTo>
                  <a:cubicBezTo>
                    <a:pt x="267" y="326"/>
                    <a:pt x="336" y="250"/>
                    <a:pt x="333" y="157"/>
                  </a:cubicBezTo>
                  <a:cubicBezTo>
                    <a:pt x="329" y="70"/>
                    <a:pt x="257" y="1"/>
                    <a:pt x="168"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64" name="Google Shape;1614;p68">
              <a:extLst>
                <a:ext uri="{FF2B5EF4-FFF2-40B4-BE49-F238E27FC236}">
                  <a16:creationId xmlns:a16="http://schemas.microsoft.com/office/drawing/2014/main" id="{B0DD62D7-C223-4776-8827-A4213D9E4224}"/>
                </a:ext>
              </a:extLst>
            </p:cNvPr>
            <p:cNvSpPr/>
            <p:nvPr/>
          </p:nvSpPr>
          <p:spPr>
            <a:xfrm>
              <a:off x="6926701" y="1215716"/>
              <a:ext cx="34139" cy="33691"/>
            </a:xfrm>
            <a:custGeom>
              <a:avLst/>
              <a:gdLst/>
              <a:ahLst/>
              <a:cxnLst/>
              <a:rect l="l" t="t" r="r" b="b"/>
              <a:pathLst>
                <a:path w="398" h="391" extrusionOk="0">
                  <a:moveTo>
                    <a:pt x="203" y="59"/>
                  </a:moveTo>
                  <a:cubicBezTo>
                    <a:pt x="274" y="59"/>
                    <a:pt x="333" y="117"/>
                    <a:pt x="337" y="186"/>
                  </a:cubicBezTo>
                  <a:lnTo>
                    <a:pt x="337" y="187"/>
                  </a:lnTo>
                  <a:cubicBezTo>
                    <a:pt x="338" y="224"/>
                    <a:pt x="325" y="258"/>
                    <a:pt x="302" y="285"/>
                  </a:cubicBezTo>
                  <a:cubicBezTo>
                    <a:pt x="278" y="313"/>
                    <a:pt x="244" y="327"/>
                    <a:pt x="207" y="330"/>
                  </a:cubicBezTo>
                  <a:cubicBezTo>
                    <a:pt x="205" y="330"/>
                    <a:pt x="204" y="331"/>
                    <a:pt x="202" y="331"/>
                  </a:cubicBezTo>
                  <a:cubicBezTo>
                    <a:pt x="131" y="331"/>
                    <a:pt x="70" y="274"/>
                    <a:pt x="66" y="201"/>
                  </a:cubicBezTo>
                  <a:cubicBezTo>
                    <a:pt x="63" y="127"/>
                    <a:pt x="119" y="62"/>
                    <a:pt x="196" y="59"/>
                  </a:cubicBezTo>
                  <a:close/>
                  <a:moveTo>
                    <a:pt x="200" y="0"/>
                  </a:moveTo>
                  <a:cubicBezTo>
                    <a:pt x="197" y="0"/>
                    <a:pt x="194" y="0"/>
                    <a:pt x="191" y="0"/>
                  </a:cubicBezTo>
                  <a:cubicBezTo>
                    <a:pt x="85" y="6"/>
                    <a:pt x="1" y="98"/>
                    <a:pt x="7" y="205"/>
                  </a:cubicBezTo>
                  <a:cubicBezTo>
                    <a:pt x="13" y="310"/>
                    <a:pt x="100" y="391"/>
                    <a:pt x="203" y="391"/>
                  </a:cubicBezTo>
                  <a:cubicBezTo>
                    <a:pt x="206" y="391"/>
                    <a:pt x="207" y="391"/>
                    <a:pt x="212" y="389"/>
                  </a:cubicBezTo>
                  <a:cubicBezTo>
                    <a:pt x="263" y="385"/>
                    <a:pt x="310" y="363"/>
                    <a:pt x="346" y="325"/>
                  </a:cubicBezTo>
                  <a:cubicBezTo>
                    <a:pt x="381" y="286"/>
                    <a:pt x="397" y="236"/>
                    <a:pt x="396" y="185"/>
                  </a:cubicBezTo>
                  <a:cubicBezTo>
                    <a:pt x="390" y="80"/>
                    <a:pt x="305" y="0"/>
                    <a:pt x="20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65" name="Google Shape;1615;p68">
              <a:extLst>
                <a:ext uri="{FF2B5EF4-FFF2-40B4-BE49-F238E27FC236}">
                  <a16:creationId xmlns:a16="http://schemas.microsoft.com/office/drawing/2014/main" id="{AB3D9B9D-4F3C-42CF-A26A-FC1D5C7E63DC}"/>
                </a:ext>
              </a:extLst>
            </p:cNvPr>
            <p:cNvSpPr/>
            <p:nvPr/>
          </p:nvSpPr>
          <p:spPr>
            <a:xfrm>
              <a:off x="7309018" y="892428"/>
              <a:ext cx="719759" cy="1979986"/>
            </a:xfrm>
            <a:custGeom>
              <a:avLst/>
              <a:gdLst/>
              <a:ahLst/>
              <a:cxnLst/>
              <a:rect l="l" t="t" r="r" b="b"/>
              <a:pathLst>
                <a:path w="8391" h="22979" extrusionOk="0">
                  <a:moveTo>
                    <a:pt x="3420" y="0"/>
                  </a:moveTo>
                  <a:cubicBezTo>
                    <a:pt x="3412" y="0"/>
                    <a:pt x="3403" y="0"/>
                    <a:pt x="3395" y="0"/>
                  </a:cubicBezTo>
                  <a:cubicBezTo>
                    <a:pt x="2493" y="2"/>
                    <a:pt x="2161" y="848"/>
                    <a:pt x="1675" y="1751"/>
                  </a:cubicBezTo>
                  <a:cubicBezTo>
                    <a:pt x="783" y="3406"/>
                    <a:pt x="102" y="6435"/>
                    <a:pt x="568" y="7945"/>
                  </a:cubicBezTo>
                  <a:cubicBezTo>
                    <a:pt x="1034" y="9456"/>
                    <a:pt x="1432" y="9787"/>
                    <a:pt x="1496" y="10476"/>
                  </a:cubicBezTo>
                  <a:cubicBezTo>
                    <a:pt x="1561" y="11165"/>
                    <a:pt x="1" y="16009"/>
                    <a:pt x="631" y="18404"/>
                  </a:cubicBezTo>
                  <a:cubicBezTo>
                    <a:pt x="1259" y="20799"/>
                    <a:pt x="3001" y="22398"/>
                    <a:pt x="4692" y="22979"/>
                  </a:cubicBezTo>
                  <a:lnTo>
                    <a:pt x="8391" y="17950"/>
                  </a:lnTo>
                  <a:cubicBezTo>
                    <a:pt x="8391" y="17950"/>
                    <a:pt x="5365" y="9052"/>
                    <a:pt x="5246" y="7674"/>
                  </a:cubicBezTo>
                  <a:cubicBezTo>
                    <a:pt x="5128" y="6296"/>
                    <a:pt x="4957" y="5410"/>
                    <a:pt x="4921" y="4601"/>
                  </a:cubicBezTo>
                  <a:cubicBezTo>
                    <a:pt x="4886" y="3792"/>
                    <a:pt x="4998" y="1446"/>
                    <a:pt x="4939" y="797"/>
                  </a:cubicBezTo>
                  <a:cubicBezTo>
                    <a:pt x="4879" y="155"/>
                    <a:pt x="4306" y="0"/>
                    <a:pt x="3420"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66" name="Google Shape;1616;p68">
              <a:extLst>
                <a:ext uri="{FF2B5EF4-FFF2-40B4-BE49-F238E27FC236}">
                  <a16:creationId xmlns:a16="http://schemas.microsoft.com/office/drawing/2014/main" id="{FD1A6EFA-E1FE-4E7B-861C-051BA487BE78}"/>
                </a:ext>
              </a:extLst>
            </p:cNvPr>
            <p:cNvSpPr/>
            <p:nvPr/>
          </p:nvSpPr>
          <p:spPr>
            <a:xfrm>
              <a:off x="7486494" y="892773"/>
              <a:ext cx="658857" cy="1829283"/>
            </a:xfrm>
            <a:custGeom>
              <a:avLst/>
              <a:gdLst/>
              <a:ahLst/>
              <a:cxnLst/>
              <a:rect l="l" t="t" r="r" b="b"/>
              <a:pathLst>
                <a:path w="7681" h="21230" extrusionOk="0">
                  <a:moveTo>
                    <a:pt x="1669" y="1"/>
                  </a:moveTo>
                  <a:cubicBezTo>
                    <a:pt x="1358" y="771"/>
                    <a:pt x="431" y="3103"/>
                    <a:pt x="237" y="4182"/>
                  </a:cubicBezTo>
                  <a:cubicBezTo>
                    <a:pt x="1" y="5481"/>
                    <a:pt x="1595" y="5717"/>
                    <a:pt x="1299" y="5717"/>
                  </a:cubicBezTo>
                  <a:cubicBezTo>
                    <a:pt x="1003" y="5717"/>
                    <a:pt x="237" y="6249"/>
                    <a:pt x="649" y="6426"/>
                  </a:cubicBezTo>
                  <a:cubicBezTo>
                    <a:pt x="1063" y="6603"/>
                    <a:pt x="1653" y="6901"/>
                    <a:pt x="1653" y="6901"/>
                  </a:cubicBezTo>
                  <a:cubicBezTo>
                    <a:pt x="1653" y="6901"/>
                    <a:pt x="531" y="7136"/>
                    <a:pt x="649" y="7727"/>
                  </a:cubicBezTo>
                  <a:cubicBezTo>
                    <a:pt x="767" y="8318"/>
                    <a:pt x="1476" y="9086"/>
                    <a:pt x="1653" y="9797"/>
                  </a:cubicBezTo>
                  <a:cubicBezTo>
                    <a:pt x="1830" y="10505"/>
                    <a:pt x="1299" y="11686"/>
                    <a:pt x="1180" y="13992"/>
                  </a:cubicBezTo>
                  <a:cubicBezTo>
                    <a:pt x="1070" y="16134"/>
                    <a:pt x="2950" y="21230"/>
                    <a:pt x="4734" y="21230"/>
                  </a:cubicBezTo>
                  <a:cubicBezTo>
                    <a:pt x="4870" y="21230"/>
                    <a:pt x="5006" y="21200"/>
                    <a:pt x="5140" y="21137"/>
                  </a:cubicBezTo>
                  <a:cubicBezTo>
                    <a:pt x="6633" y="20438"/>
                    <a:pt x="7680" y="19364"/>
                    <a:pt x="4823" y="13409"/>
                  </a:cubicBezTo>
                  <a:cubicBezTo>
                    <a:pt x="4045" y="10986"/>
                    <a:pt x="3239" y="8364"/>
                    <a:pt x="3175" y="7668"/>
                  </a:cubicBezTo>
                  <a:cubicBezTo>
                    <a:pt x="3047" y="6289"/>
                    <a:pt x="2885" y="5405"/>
                    <a:pt x="2851" y="4596"/>
                  </a:cubicBezTo>
                  <a:cubicBezTo>
                    <a:pt x="2851" y="4488"/>
                    <a:pt x="2844" y="4360"/>
                    <a:pt x="2844" y="4201"/>
                  </a:cubicBezTo>
                  <a:cubicBezTo>
                    <a:pt x="2844" y="4176"/>
                    <a:pt x="2844" y="4148"/>
                    <a:pt x="2836" y="4123"/>
                  </a:cubicBezTo>
                  <a:cubicBezTo>
                    <a:pt x="2742" y="3157"/>
                    <a:pt x="2792" y="2546"/>
                    <a:pt x="2880" y="2112"/>
                  </a:cubicBezTo>
                  <a:cubicBezTo>
                    <a:pt x="2891" y="1544"/>
                    <a:pt x="2892" y="1043"/>
                    <a:pt x="2869" y="792"/>
                  </a:cubicBezTo>
                  <a:cubicBezTo>
                    <a:pt x="2817" y="229"/>
                    <a:pt x="2372" y="42"/>
                    <a:pt x="1669"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67" name="Google Shape;1617;p68">
              <a:extLst>
                <a:ext uri="{FF2B5EF4-FFF2-40B4-BE49-F238E27FC236}">
                  <a16:creationId xmlns:a16="http://schemas.microsoft.com/office/drawing/2014/main" id="{F70E8994-3CDE-4F86-9CCF-6E112BA753DB}"/>
                </a:ext>
              </a:extLst>
            </p:cNvPr>
            <p:cNvSpPr/>
            <p:nvPr/>
          </p:nvSpPr>
          <p:spPr>
            <a:xfrm>
              <a:off x="7313221" y="887345"/>
              <a:ext cx="721646" cy="1990153"/>
            </a:xfrm>
            <a:custGeom>
              <a:avLst/>
              <a:gdLst/>
              <a:ahLst/>
              <a:cxnLst/>
              <a:rect l="l" t="t" r="r" b="b"/>
              <a:pathLst>
                <a:path w="8413" h="23097" extrusionOk="0">
                  <a:moveTo>
                    <a:pt x="3353" y="0"/>
                  </a:moveTo>
                  <a:cubicBezTo>
                    <a:pt x="2516" y="0"/>
                    <a:pt x="2153" y="690"/>
                    <a:pt x="1735" y="1490"/>
                  </a:cubicBezTo>
                  <a:cubicBezTo>
                    <a:pt x="1683" y="1586"/>
                    <a:pt x="1633" y="1683"/>
                    <a:pt x="1580" y="1780"/>
                  </a:cubicBezTo>
                  <a:cubicBezTo>
                    <a:pt x="668" y="3472"/>
                    <a:pt x="0" y="6501"/>
                    <a:pt x="467" y="8020"/>
                  </a:cubicBezTo>
                  <a:cubicBezTo>
                    <a:pt x="696" y="8765"/>
                    <a:pt x="907" y="9216"/>
                    <a:pt x="1073" y="9580"/>
                  </a:cubicBezTo>
                  <a:cubicBezTo>
                    <a:pt x="1247" y="9952"/>
                    <a:pt x="1360" y="10198"/>
                    <a:pt x="1393" y="10540"/>
                  </a:cubicBezTo>
                  <a:cubicBezTo>
                    <a:pt x="1409" y="10739"/>
                    <a:pt x="1278" y="11338"/>
                    <a:pt x="1111" y="12097"/>
                  </a:cubicBezTo>
                  <a:cubicBezTo>
                    <a:pt x="702" y="13965"/>
                    <a:pt x="84" y="16791"/>
                    <a:pt x="526" y="18478"/>
                  </a:cubicBezTo>
                  <a:cubicBezTo>
                    <a:pt x="1209" y="21078"/>
                    <a:pt x="3089" y="22566"/>
                    <a:pt x="4623" y="23094"/>
                  </a:cubicBezTo>
                  <a:cubicBezTo>
                    <a:pt x="4629" y="23095"/>
                    <a:pt x="4637" y="23097"/>
                    <a:pt x="4643" y="23097"/>
                  </a:cubicBezTo>
                  <a:cubicBezTo>
                    <a:pt x="4666" y="23097"/>
                    <a:pt x="4688" y="23082"/>
                    <a:pt x="4704" y="23058"/>
                  </a:cubicBezTo>
                  <a:cubicBezTo>
                    <a:pt x="4716" y="23027"/>
                    <a:pt x="4699" y="22994"/>
                    <a:pt x="4668" y="22983"/>
                  </a:cubicBezTo>
                  <a:cubicBezTo>
                    <a:pt x="3163" y="22464"/>
                    <a:pt x="1316" y="21002"/>
                    <a:pt x="646" y="18448"/>
                  </a:cubicBezTo>
                  <a:cubicBezTo>
                    <a:pt x="209" y="16789"/>
                    <a:pt x="826" y="13982"/>
                    <a:pt x="1232" y="12123"/>
                  </a:cubicBezTo>
                  <a:cubicBezTo>
                    <a:pt x="1408" y="11323"/>
                    <a:pt x="1534" y="10747"/>
                    <a:pt x="1514" y="10530"/>
                  </a:cubicBezTo>
                  <a:cubicBezTo>
                    <a:pt x="1481" y="10169"/>
                    <a:pt x="1356" y="9899"/>
                    <a:pt x="1184" y="9529"/>
                  </a:cubicBezTo>
                  <a:cubicBezTo>
                    <a:pt x="1019" y="9168"/>
                    <a:pt x="809" y="8720"/>
                    <a:pt x="584" y="7985"/>
                  </a:cubicBezTo>
                  <a:cubicBezTo>
                    <a:pt x="204" y="6753"/>
                    <a:pt x="596" y="3863"/>
                    <a:pt x="1688" y="1836"/>
                  </a:cubicBezTo>
                  <a:cubicBezTo>
                    <a:pt x="1741" y="1736"/>
                    <a:pt x="1792" y="1639"/>
                    <a:pt x="1841" y="1543"/>
                  </a:cubicBezTo>
                  <a:cubicBezTo>
                    <a:pt x="2242" y="777"/>
                    <a:pt x="2588" y="118"/>
                    <a:pt x="3354" y="115"/>
                  </a:cubicBezTo>
                  <a:lnTo>
                    <a:pt x="3363" y="115"/>
                  </a:lnTo>
                  <a:cubicBezTo>
                    <a:pt x="4374" y="115"/>
                    <a:pt x="4790" y="324"/>
                    <a:pt x="4839" y="859"/>
                  </a:cubicBezTo>
                  <a:cubicBezTo>
                    <a:pt x="4872" y="1212"/>
                    <a:pt x="4853" y="2072"/>
                    <a:pt x="4836" y="2905"/>
                  </a:cubicBezTo>
                  <a:cubicBezTo>
                    <a:pt x="4819" y="3618"/>
                    <a:pt x="4805" y="4292"/>
                    <a:pt x="4821" y="4662"/>
                  </a:cubicBezTo>
                  <a:cubicBezTo>
                    <a:pt x="4837" y="5092"/>
                    <a:pt x="4895" y="5544"/>
                    <a:pt x="4961" y="6069"/>
                  </a:cubicBezTo>
                  <a:cubicBezTo>
                    <a:pt x="5020" y="6547"/>
                    <a:pt x="5088" y="7086"/>
                    <a:pt x="5144" y="7739"/>
                  </a:cubicBezTo>
                  <a:cubicBezTo>
                    <a:pt x="5261" y="9108"/>
                    <a:pt x="8166" y="17666"/>
                    <a:pt x="8290" y="18028"/>
                  </a:cubicBezTo>
                  <a:cubicBezTo>
                    <a:pt x="8298" y="18054"/>
                    <a:pt x="8320" y="18069"/>
                    <a:pt x="8345" y="18069"/>
                  </a:cubicBezTo>
                  <a:cubicBezTo>
                    <a:pt x="8351" y="18069"/>
                    <a:pt x="8358" y="18068"/>
                    <a:pt x="8365" y="18065"/>
                  </a:cubicBezTo>
                  <a:cubicBezTo>
                    <a:pt x="8396" y="18055"/>
                    <a:pt x="8412" y="18021"/>
                    <a:pt x="8402" y="17990"/>
                  </a:cubicBezTo>
                  <a:cubicBezTo>
                    <a:pt x="8373" y="17902"/>
                    <a:pt x="5376" y="9083"/>
                    <a:pt x="5261" y="7727"/>
                  </a:cubicBezTo>
                  <a:cubicBezTo>
                    <a:pt x="5204" y="7074"/>
                    <a:pt x="5136" y="6532"/>
                    <a:pt x="5077" y="6054"/>
                  </a:cubicBezTo>
                  <a:cubicBezTo>
                    <a:pt x="5011" y="5534"/>
                    <a:pt x="4955" y="5082"/>
                    <a:pt x="4937" y="4659"/>
                  </a:cubicBezTo>
                  <a:cubicBezTo>
                    <a:pt x="4921" y="4292"/>
                    <a:pt x="4937" y="3620"/>
                    <a:pt x="4951" y="2908"/>
                  </a:cubicBezTo>
                  <a:cubicBezTo>
                    <a:pt x="4970" y="2072"/>
                    <a:pt x="4987" y="1209"/>
                    <a:pt x="4955" y="851"/>
                  </a:cubicBezTo>
                  <a:cubicBezTo>
                    <a:pt x="4886" y="105"/>
                    <a:pt x="4150" y="0"/>
                    <a:pt x="3363"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68" name="Google Shape;1618;p68">
              <a:extLst>
                <a:ext uri="{FF2B5EF4-FFF2-40B4-BE49-F238E27FC236}">
                  <a16:creationId xmlns:a16="http://schemas.microsoft.com/office/drawing/2014/main" id="{FB459094-DD0A-4139-96CE-A18E38BA8A38}"/>
                </a:ext>
              </a:extLst>
            </p:cNvPr>
            <p:cNvSpPr/>
            <p:nvPr/>
          </p:nvSpPr>
          <p:spPr>
            <a:xfrm>
              <a:off x="7480233" y="895099"/>
              <a:ext cx="211270" cy="351295"/>
            </a:xfrm>
            <a:custGeom>
              <a:avLst/>
              <a:gdLst/>
              <a:ahLst/>
              <a:cxnLst/>
              <a:rect l="l" t="t" r="r" b="b"/>
              <a:pathLst>
                <a:path w="2463" h="4077" extrusionOk="0">
                  <a:moveTo>
                    <a:pt x="1242" y="0"/>
                  </a:moveTo>
                  <a:cubicBezTo>
                    <a:pt x="1222" y="0"/>
                    <a:pt x="1204" y="10"/>
                    <a:pt x="1192" y="27"/>
                  </a:cubicBezTo>
                  <a:cubicBezTo>
                    <a:pt x="1142" y="105"/>
                    <a:pt x="0" y="1931"/>
                    <a:pt x="332" y="3259"/>
                  </a:cubicBezTo>
                  <a:cubicBezTo>
                    <a:pt x="416" y="3598"/>
                    <a:pt x="594" y="3835"/>
                    <a:pt x="864" y="3964"/>
                  </a:cubicBezTo>
                  <a:cubicBezTo>
                    <a:pt x="1035" y="4047"/>
                    <a:pt x="1226" y="4076"/>
                    <a:pt x="1415" y="4076"/>
                  </a:cubicBezTo>
                  <a:cubicBezTo>
                    <a:pt x="1916" y="4076"/>
                    <a:pt x="2396" y="3861"/>
                    <a:pt x="2420" y="3848"/>
                  </a:cubicBezTo>
                  <a:cubicBezTo>
                    <a:pt x="2449" y="3835"/>
                    <a:pt x="2463" y="3799"/>
                    <a:pt x="2449" y="3770"/>
                  </a:cubicBezTo>
                  <a:cubicBezTo>
                    <a:pt x="2441" y="3748"/>
                    <a:pt x="2419" y="3736"/>
                    <a:pt x="2396" y="3736"/>
                  </a:cubicBezTo>
                  <a:cubicBezTo>
                    <a:pt x="2388" y="3736"/>
                    <a:pt x="2380" y="3737"/>
                    <a:pt x="2373" y="3740"/>
                  </a:cubicBezTo>
                  <a:cubicBezTo>
                    <a:pt x="2366" y="3744"/>
                    <a:pt x="1890" y="3957"/>
                    <a:pt x="1409" y="3957"/>
                  </a:cubicBezTo>
                  <a:cubicBezTo>
                    <a:pt x="1237" y="3957"/>
                    <a:pt x="1065" y="3930"/>
                    <a:pt x="914" y="3857"/>
                  </a:cubicBezTo>
                  <a:cubicBezTo>
                    <a:pt x="679" y="3743"/>
                    <a:pt x="522" y="3533"/>
                    <a:pt x="445" y="3229"/>
                  </a:cubicBezTo>
                  <a:cubicBezTo>
                    <a:pt x="127" y="1951"/>
                    <a:pt x="1281" y="109"/>
                    <a:pt x="1291" y="90"/>
                  </a:cubicBezTo>
                  <a:cubicBezTo>
                    <a:pt x="1307" y="62"/>
                    <a:pt x="1300" y="25"/>
                    <a:pt x="1273" y="9"/>
                  </a:cubicBezTo>
                  <a:cubicBezTo>
                    <a:pt x="1263" y="3"/>
                    <a:pt x="1252" y="0"/>
                    <a:pt x="1242"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69" name="Google Shape;1619;p68">
              <a:extLst>
                <a:ext uri="{FF2B5EF4-FFF2-40B4-BE49-F238E27FC236}">
                  <a16:creationId xmlns:a16="http://schemas.microsoft.com/office/drawing/2014/main" id="{948DE456-A15E-4FED-A880-66DD6E69047A}"/>
                </a:ext>
              </a:extLst>
            </p:cNvPr>
            <p:cNvSpPr/>
            <p:nvPr/>
          </p:nvSpPr>
          <p:spPr>
            <a:xfrm>
              <a:off x="7566955" y="1329453"/>
              <a:ext cx="128323" cy="28004"/>
            </a:xfrm>
            <a:custGeom>
              <a:avLst/>
              <a:gdLst/>
              <a:ahLst/>
              <a:cxnLst/>
              <a:rect l="l" t="t" r="r" b="b"/>
              <a:pathLst>
                <a:path w="1496" h="325" extrusionOk="0">
                  <a:moveTo>
                    <a:pt x="1430" y="0"/>
                  </a:moveTo>
                  <a:cubicBezTo>
                    <a:pt x="1422" y="0"/>
                    <a:pt x="1414" y="2"/>
                    <a:pt x="1406" y="5"/>
                  </a:cubicBezTo>
                  <a:cubicBezTo>
                    <a:pt x="952" y="206"/>
                    <a:pt x="68" y="207"/>
                    <a:pt x="59" y="207"/>
                  </a:cubicBezTo>
                  <a:cubicBezTo>
                    <a:pt x="25" y="207"/>
                    <a:pt x="0" y="234"/>
                    <a:pt x="0" y="266"/>
                  </a:cubicBezTo>
                  <a:cubicBezTo>
                    <a:pt x="0" y="300"/>
                    <a:pt x="27" y="325"/>
                    <a:pt x="59" y="325"/>
                  </a:cubicBezTo>
                  <a:cubicBezTo>
                    <a:pt x="96" y="325"/>
                    <a:pt x="977" y="324"/>
                    <a:pt x="1453" y="111"/>
                  </a:cubicBezTo>
                  <a:cubicBezTo>
                    <a:pt x="1483" y="98"/>
                    <a:pt x="1496" y="64"/>
                    <a:pt x="1483" y="35"/>
                  </a:cubicBezTo>
                  <a:cubicBezTo>
                    <a:pt x="1474" y="13"/>
                    <a:pt x="1452" y="0"/>
                    <a:pt x="1430"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70" name="Google Shape;1620;p68">
              <a:extLst>
                <a:ext uri="{FF2B5EF4-FFF2-40B4-BE49-F238E27FC236}">
                  <a16:creationId xmlns:a16="http://schemas.microsoft.com/office/drawing/2014/main" id="{A770B0CA-2592-419B-A94E-7F301EDD7EB1}"/>
                </a:ext>
              </a:extLst>
            </p:cNvPr>
            <p:cNvSpPr/>
            <p:nvPr/>
          </p:nvSpPr>
          <p:spPr>
            <a:xfrm>
              <a:off x="7560093" y="1378998"/>
              <a:ext cx="132784" cy="26280"/>
            </a:xfrm>
            <a:custGeom>
              <a:avLst/>
              <a:gdLst/>
              <a:ahLst/>
              <a:cxnLst/>
              <a:rect l="l" t="t" r="r" b="b"/>
              <a:pathLst>
                <a:path w="1548" h="305" extrusionOk="0">
                  <a:moveTo>
                    <a:pt x="1481" y="0"/>
                  </a:moveTo>
                  <a:cubicBezTo>
                    <a:pt x="1473" y="0"/>
                    <a:pt x="1465" y="2"/>
                    <a:pt x="1458" y="5"/>
                  </a:cubicBezTo>
                  <a:cubicBezTo>
                    <a:pt x="1053" y="171"/>
                    <a:pt x="380" y="185"/>
                    <a:pt x="147" y="185"/>
                  </a:cubicBezTo>
                  <a:cubicBezTo>
                    <a:pt x="95" y="185"/>
                    <a:pt x="65" y="185"/>
                    <a:pt x="64" y="185"/>
                  </a:cubicBezTo>
                  <a:cubicBezTo>
                    <a:pt x="63" y="185"/>
                    <a:pt x="62" y="185"/>
                    <a:pt x="61" y="185"/>
                  </a:cubicBezTo>
                  <a:cubicBezTo>
                    <a:pt x="27" y="185"/>
                    <a:pt x="5" y="209"/>
                    <a:pt x="3" y="242"/>
                  </a:cubicBezTo>
                  <a:cubicBezTo>
                    <a:pt x="0" y="275"/>
                    <a:pt x="27" y="303"/>
                    <a:pt x="59" y="303"/>
                  </a:cubicBezTo>
                  <a:cubicBezTo>
                    <a:pt x="67" y="304"/>
                    <a:pt x="102" y="304"/>
                    <a:pt x="160" y="304"/>
                  </a:cubicBezTo>
                  <a:cubicBezTo>
                    <a:pt x="412" y="304"/>
                    <a:pt x="1081" y="286"/>
                    <a:pt x="1504" y="113"/>
                  </a:cubicBezTo>
                  <a:cubicBezTo>
                    <a:pt x="1533" y="101"/>
                    <a:pt x="1548" y="65"/>
                    <a:pt x="1536" y="36"/>
                  </a:cubicBezTo>
                  <a:cubicBezTo>
                    <a:pt x="1526" y="14"/>
                    <a:pt x="1504" y="0"/>
                    <a:pt x="1481"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71" name="Google Shape;1621;p68">
              <a:extLst>
                <a:ext uri="{FF2B5EF4-FFF2-40B4-BE49-F238E27FC236}">
                  <a16:creationId xmlns:a16="http://schemas.microsoft.com/office/drawing/2014/main" id="{ABDC3879-E917-4690-B550-91B3540B87EE}"/>
                </a:ext>
              </a:extLst>
            </p:cNvPr>
            <p:cNvSpPr/>
            <p:nvPr/>
          </p:nvSpPr>
          <p:spPr>
            <a:xfrm>
              <a:off x="7531614" y="1463008"/>
              <a:ext cx="204150" cy="64796"/>
            </a:xfrm>
            <a:custGeom>
              <a:avLst/>
              <a:gdLst/>
              <a:ahLst/>
              <a:cxnLst/>
              <a:rect l="l" t="t" r="r" b="b"/>
              <a:pathLst>
                <a:path w="2380" h="752" extrusionOk="0">
                  <a:moveTo>
                    <a:pt x="2315" y="0"/>
                  </a:moveTo>
                  <a:cubicBezTo>
                    <a:pt x="2298" y="0"/>
                    <a:pt x="2281" y="7"/>
                    <a:pt x="2269" y="20"/>
                  </a:cubicBezTo>
                  <a:cubicBezTo>
                    <a:pt x="2263" y="28"/>
                    <a:pt x="1719" y="632"/>
                    <a:pt x="760" y="632"/>
                  </a:cubicBezTo>
                  <a:cubicBezTo>
                    <a:pt x="553" y="632"/>
                    <a:pt x="327" y="604"/>
                    <a:pt x="83" y="536"/>
                  </a:cubicBezTo>
                  <a:cubicBezTo>
                    <a:pt x="78" y="535"/>
                    <a:pt x="72" y="534"/>
                    <a:pt x="67" y="534"/>
                  </a:cubicBezTo>
                  <a:cubicBezTo>
                    <a:pt x="41" y="534"/>
                    <a:pt x="18" y="551"/>
                    <a:pt x="10" y="577"/>
                  </a:cubicBezTo>
                  <a:cubicBezTo>
                    <a:pt x="1" y="610"/>
                    <a:pt x="20" y="641"/>
                    <a:pt x="51" y="651"/>
                  </a:cubicBezTo>
                  <a:cubicBezTo>
                    <a:pt x="307" y="722"/>
                    <a:pt x="543" y="751"/>
                    <a:pt x="760" y="751"/>
                  </a:cubicBezTo>
                  <a:cubicBezTo>
                    <a:pt x="1774" y="751"/>
                    <a:pt x="2349" y="107"/>
                    <a:pt x="2357" y="98"/>
                  </a:cubicBezTo>
                  <a:cubicBezTo>
                    <a:pt x="2379" y="73"/>
                    <a:pt x="2375" y="37"/>
                    <a:pt x="2351" y="14"/>
                  </a:cubicBezTo>
                  <a:cubicBezTo>
                    <a:pt x="2341" y="5"/>
                    <a:pt x="2328" y="0"/>
                    <a:pt x="2315" y="0"/>
                  </a:cubicBezTo>
                  <a:close/>
                </a:path>
              </a:pathLst>
            </a:cu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72" name="Google Shape;1622;p68">
              <a:extLst>
                <a:ext uri="{FF2B5EF4-FFF2-40B4-BE49-F238E27FC236}">
                  <a16:creationId xmlns:a16="http://schemas.microsoft.com/office/drawing/2014/main" id="{38C45B59-5276-4933-83E4-A5BA5F765D6F}"/>
                </a:ext>
              </a:extLst>
            </p:cNvPr>
            <p:cNvSpPr/>
            <p:nvPr/>
          </p:nvSpPr>
          <p:spPr>
            <a:xfrm>
              <a:off x="7368977" y="870887"/>
              <a:ext cx="106021" cy="234455"/>
            </a:xfrm>
            <a:custGeom>
              <a:avLst/>
              <a:gdLst/>
              <a:ahLst/>
              <a:cxnLst/>
              <a:rect l="l" t="t" r="r" b="b"/>
              <a:pathLst>
                <a:path w="1236" h="2721" extrusionOk="0">
                  <a:moveTo>
                    <a:pt x="1168" y="1"/>
                  </a:moveTo>
                  <a:cubicBezTo>
                    <a:pt x="1148" y="1"/>
                    <a:pt x="1129" y="11"/>
                    <a:pt x="1117" y="29"/>
                  </a:cubicBezTo>
                  <a:cubicBezTo>
                    <a:pt x="1108" y="41"/>
                    <a:pt x="320" y="1313"/>
                    <a:pt x="7" y="2646"/>
                  </a:cubicBezTo>
                  <a:cubicBezTo>
                    <a:pt x="0" y="2679"/>
                    <a:pt x="19" y="2711"/>
                    <a:pt x="52" y="2719"/>
                  </a:cubicBezTo>
                  <a:cubicBezTo>
                    <a:pt x="55" y="2720"/>
                    <a:pt x="61" y="2720"/>
                    <a:pt x="65" y="2720"/>
                  </a:cubicBezTo>
                  <a:cubicBezTo>
                    <a:pt x="90" y="2720"/>
                    <a:pt x="117" y="2701"/>
                    <a:pt x="121" y="2674"/>
                  </a:cubicBezTo>
                  <a:cubicBezTo>
                    <a:pt x="430" y="1358"/>
                    <a:pt x="1210" y="104"/>
                    <a:pt x="1217" y="91"/>
                  </a:cubicBezTo>
                  <a:cubicBezTo>
                    <a:pt x="1235" y="63"/>
                    <a:pt x="1226" y="26"/>
                    <a:pt x="1198" y="10"/>
                  </a:cubicBezTo>
                  <a:cubicBezTo>
                    <a:pt x="1189" y="4"/>
                    <a:pt x="1178" y="1"/>
                    <a:pt x="1168" y="1"/>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73" name="Google Shape;1623;p68">
              <a:extLst>
                <a:ext uri="{FF2B5EF4-FFF2-40B4-BE49-F238E27FC236}">
                  <a16:creationId xmlns:a16="http://schemas.microsoft.com/office/drawing/2014/main" id="{A648F044-AC1D-4422-8B69-AB072A80D27D}"/>
                </a:ext>
              </a:extLst>
            </p:cNvPr>
            <p:cNvSpPr/>
            <p:nvPr/>
          </p:nvSpPr>
          <p:spPr>
            <a:xfrm>
              <a:off x="7321542" y="864080"/>
              <a:ext cx="106021" cy="234369"/>
            </a:xfrm>
            <a:custGeom>
              <a:avLst/>
              <a:gdLst/>
              <a:ahLst/>
              <a:cxnLst/>
              <a:rect l="l" t="t" r="r" b="b"/>
              <a:pathLst>
                <a:path w="1236" h="2720" extrusionOk="0">
                  <a:moveTo>
                    <a:pt x="1168" y="0"/>
                  </a:moveTo>
                  <a:cubicBezTo>
                    <a:pt x="1149" y="0"/>
                    <a:pt x="1129" y="10"/>
                    <a:pt x="1118" y="29"/>
                  </a:cubicBezTo>
                  <a:cubicBezTo>
                    <a:pt x="1109" y="42"/>
                    <a:pt x="323" y="1312"/>
                    <a:pt x="8" y="2646"/>
                  </a:cubicBezTo>
                  <a:cubicBezTo>
                    <a:pt x="0" y="2680"/>
                    <a:pt x="20" y="2711"/>
                    <a:pt x="52" y="2718"/>
                  </a:cubicBezTo>
                  <a:cubicBezTo>
                    <a:pt x="55" y="2720"/>
                    <a:pt x="61" y="2720"/>
                    <a:pt x="65" y="2720"/>
                  </a:cubicBezTo>
                  <a:cubicBezTo>
                    <a:pt x="92" y="2720"/>
                    <a:pt x="117" y="2702"/>
                    <a:pt x="121" y="2674"/>
                  </a:cubicBezTo>
                  <a:cubicBezTo>
                    <a:pt x="431" y="1361"/>
                    <a:pt x="1210" y="104"/>
                    <a:pt x="1218" y="90"/>
                  </a:cubicBezTo>
                  <a:cubicBezTo>
                    <a:pt x="1235" y="64"/>
                    <a:pt x="1227" y="27"/>
                    <a:pt x="1199" y="9"/>
                  </a:cubicBezTo>
                  <a:cubicBezTo>
                    <a:pt x="1189" y="3"/>
                    <a:pt x="1179" y="0"/>
                    <a:pt x="1168" y="0"/>
                  </a:cubicBezTo>
                  <a:close/>
                </a:path>
              </a:pathLst>
            </a:custGeom>
            <a:solidFill>
              <a:srgbClr val="FFFFFF"/>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grpSp>
      <p:sp>
        <p:nvSpPr>
          <p:cNvPr id="6" name="Google Shape;1624;p68">
            <a:extLst>
              <a:ext uri="{FF2B5EF4-FFF2-40B4-BE49-F238E27FC236}">
                <a16:creationId xmlns:a16="http://schemas.microsoft.com/office/drawing/2014/main" id="{9FF32ED0-574A-4629-90B9-4DEFBEB4B4E1}"/>
              </a:ext>
            </a:extLst>
          </p:cNvPr>
          <p:cNvSpPr txBox="1">
            <a:spLocks noGrp="1"/>
          </p:cNvSpPr>
          <p:nvPr/>
        </p:nvSpPr>
        <p:spPr>
          <a:xfrm>
            <a:off x="681709" y="553341"/>
            <a:ext cx="4284000" cy="997800"/>
          </a:xfrm>
          <a:prstGeom prst="rect">
            <a:avLst/>
          </a:prstGeom>
        </p:spPr>
        <p:txBody>
          <a:bodyPr spcFirstLastPara="1" vert="horz" wrap="square" lIns="91425" tIns="91425" rIns="91425" bIns="91425" rtlCol="0" anchor="ctr" anchorCtr="0">
            <a:noAutofit/>
          </a:bodyPr>
          <a:lstStyle>
            <a:lvl1pPr lvl="0" algn="ctr" defTabSz="685800" rtl="0" eaLnBrk="1" latinLnBrk="0" hangingPunct="1">
              <a:lnSpc>
                <a:spcPct val="90000"/>
              </a:lnSpc>
              <a:spcBef>
                <a:spcPts val="0"/>
              </a:spcBef>
              <a:spcAft>
                <a:spcPts val="0"/>
              </a:spcAft>
              <a:buSzPts val="5200"/>
              <a:buNone/>
              <a:defRPr sz="8000" kern="1200">
                <a:solidFill>
                  <a:schemeClr val="accent1"/>
                </a:solidFill>
                <a:latin typeface="+mj-lt"/>
                <a:ea typeface="+mj-ea"/>
                <a:cs typeface="+mj-cs"/>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pPr marL="0" lvl="0" indent="0" algn="ctr" rtl="0">
              <a:spcBef>
                <a:spcPts val="0"/>
              </a:spcBef>
              <a:spcAft>
                <a:spcPts val="0"/>
              </a:spcAft>
              <a:buNone/>
            </a:pPr>
            <a:r>
              <a:rPr lang="en" b="1" dirty="0">
                <a:latin typeface="Fira Sans Extra Condensed" panose="020B0604020202020204" charset="0"/>
              </a:rPr>
              <a:t>Thanks</a:t>
            </a:r>
            <a:endParaRPr b="1" dirty="0">
              <a:latin typeface="Fira Sans Extra Condensed" panose="020B0604020202020204" charset="0"/>
            </a:endParaRPr>
          </a:p>
        </p:txBody>
      </p:sp>
      <p:sp>
        <p:nvSpPr>
          <p:cNvPr id="7" name="Google Shape;1625;p68">
            <a:extLst>
              <a:ext uri="{FF2B5EF4-FFF2-40B4-BE49-F238E27FC236}">
                <a16:creationId xmlns:a16="http://schemas.microsoft.com/office/drawing/2014/main" id="{AF2505FA-BF51-43B8-B78C-173EC13C0261}"/>
              </a:ext>
            </a:extLst>
          </p:cNvPr>
          <p:cNvSpPr txBox="1">
            <a:spLocks noGrp="1"/>
          </p:cNvSpPr>
          <p:nvPr/>
        </p:nvSpPr>
        <p:spPr>
          <a:xfrm>
            <a:off x="731322" y="1580851"/>
            <a:ext cx="4293900" cy="1280100"/>
          </a:xfrm>
          <a:prstGeom prst="rect">
            <a:avLst/>
          </a:prstGeom>
        </p:spPr>
        <p:txBody>
          <a:bodyPr spcFirstLastPara="1" vert="horz" wrap="square" lIns="91425" tIns="91425" rIns="91425" bIns="91425" rtlCol="0" anchor="ctr" anchorCtr="0">
            <a:noAutofit/>
          </a:bodyPr>
          <a:lstStyle>
            <a:lvl1pPr marL="171450" lvl="0" indent="-137160" algn="ctr" defTabSz="685800" rtl="0" eaLnBrk="1" latinLnBrk="0" hangingPunct="1">
              <a:lnSpc>
                <a:spcPct val="100000"/>
              </a:lnSpc>
              <a:spcBef>
                <a:spcPts val="0"/>
              </a:spcBef>
              <a:spcAft>
                <a:spcPts val="0"/>
              </a:spcAft>
              <a:buClr>
                <a:schemeClr val="accent1"/>
              </a:buClr>
              <a:buSzPts val="1400"/>
              <a:buFont typeface="Corbel" pitchFamily="34" charset="0"/>
              <a:buNone/>
              <a:defRPr sz="1600" kern="1200">
                <a:solidFill>
                  <a:schemeClr val="accent1"/>
                </a:solidFill>
                <a:latin typeface="+mn-lt"/>
                <a:ea typeface="+mn-ea"/>
                <a:cs typeface="+mn-cs"/>
              </a:defRPr>
            </a:lvl1pPr>
            <a:lvl2pPr marL="342900" lvl="1" indent="-13716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2pPr>
            <a:lvl3pPr marL="548640" lvl="2" indent="-13716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3pPr>
            <a:lvl4pPr marL="754380" lvl="3" indent="-13716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4pPr>
            <a:lvl5pPr marL="960120" lvl="4" indent="-13716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5pPr>
            <a:lvl6pPr marL="1200000" lvl="5" indent="-17145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6pPr>
            <a:lvl7pPr marL="1425000" lvl="6" indent="-17145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7pPr>
            <a:lvl8pPr marL="1650000" lvl="7" indent="-17145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8pPr>
            <a:lvl9pPr marL="1875000" lvl="8" indent="-171450" algn="ctr" defTabSz="685800" rtl="0" eaLnBrk="1" latinLnBrk="0" hangingPunct="1">
              <a:lnSpc>
                <a:spcPct val="100000"/>
              </a:lnSpc>
              <a:spcBef>
                <a:spcPts val="0"/>
              </a:spcBef>
              <a:spcAft>
                <a:spcPts val="0"/>
              </a:spcAft>
              <a:buClr>
                <a:schemeClr val="accent1"/>
              </a:buClr>
              <a:buSzPts val="1800"/>
              <a:buFont typeface="Corbel" pitchFamily="34" charset="0"/>
              <a:buNone/>
              <a:defRPr sz="1800" kern="1200">
                <a:solidFill>
                  <a:schemeClr val="accent1"/>
                </a:solidFill>
                <a:latin typeface="+mn-lt"/>
                <a:ea typeface="+mn-ea"/>
                <a:cs typeface="+mn-cs"/>
              </a:defRPr>
            </a:lvl9pPr>
          </a:lstStyle>
          <a:p>
            <a:pPr marL="0" lvl="0" indent="0" algn="ctr" rtl="0">
              <a:lnSpc>
                <a:spcPct val="150000"/>
              </a:lnSpc>
              <a:spcBef>
                <a:spcPts val="0"/>
              </a:spcBef>
              <a:spcAft>
                <a:spcPts val="0"/>
              </a:spcAft>
              <a:buClr>
                <a:schemeClr val="lt1"/>
              </a:buClr>
              <a:buSzPts val="1100"/>
              <a:buFont typeface="Arial"/>
              <a:buNone/>
            </a:pPr>
            <a:r>
              <a:rPr lang="en" sz="1400" b="1" dirty="0">
                <a:solidFill>
                  <a:schemeClr val="tx1">
                    <a:lumMod val="50000"/>
                    <a:lumOff val="50000"/>
                  </a:schemeClr>
                </a:solidFill>
                <a:latin typeface="Fira Sans Extra Condensed" panose="020B0604020202020204" charset="0"/>
              </a:rPr>
              <a:t>Do you have any questions?</a:t>
            </a:r>
            <a:endParaRPr sz="1400" dirty="0">
              <a:solidFill>
                <a:schemeClr val="tx1">
                  <a:lumMod val="50000"/>
                  <a:lumOff val="50000"/>
                </a:schemeClr>
              </a:solidFill>
              <a:latin typeface="Fira Sans Extra Condensed" panose="020B0604020202020204" charset="0"/>
            </a:endParaRPr>
          </a:p>
          <a:p>
            <a:pPr marL="0" lvl="0" indent="0">
              <a:lnSpc>
                <a:spcPct val="150000"/>
              </a:lnSpc>
              <a:buClr>
                <a:schemeClr val="lt1"/>
              </a:buClr>
              <a:buSzPts val="1100"/>
            </a:pPr>
            <a:r>
              <a:rPr lang="en-US" sz="1400" dirty="0">
                <a:solidFill>
                  <a:schemeClr val="tx1">
                    <a:lumMod val="50000"/>
                    <a:lumOff val="50000"/>
                  </a:schemeClr>
                </a:solidFill>
                <a:latin typeface="Fira Sans Extra Condensed" panose="020B0604020202020204" charset="0"/>
                <a:hlinkClick r:id="rId2">
                  <a:extLst>
                    <a:ext uri="{A12FA001-AC4F-418D-AE19-62706E023703}">
                      <ahyp:hlinkClr xmlns:ahyp="http://schemas.microsoft.com/office/drawing/2018/hyperlinkcolor" val="tx"/>
                    </a:ext>
                  </a:extLst>
                </a:hlinkClick>
              </a:rPr>
              <a:t>info@taleemfinance.com</a:t>
            </a:r>
            <a:endParaRPr lang="en-US" sz="1400" dirty="0">
              <a:solidFill>
                <a:schemeClr val="tx1">
                  <a:lumMod val="50000"/>
                  <a:lumOff val="50000"/>
                </a:schemeClr>
              </a:solidFill>
              <a:latin typeface="Fira Sans Extra Condensed" panose="020B0604020202020204" charset="0"/>
            </a:endParaRPr>
          </a:p>
          <a:p>
            <a:pPr marL="0" lvl="0" indent="0">
              <a:lnSpc>
                <a:spcPct val="150000"/>
              </a:lnSpc>
              <a:buClr>
                <a:schemeClr val="lt1"/>
              </a:buClr>
              <a:buSzPts val="1100"/>
            </a:pPr>
            <a:r>
              <a:rPr lang="en-US" sz="1400" dirty="0">
                <a:solidFill>
                  <a:schemeClr val="tx1">
                    <a:lumMod val="50000"/>
                    <a:lumOff val="50000"/>
                  </a:schemeClr>
                </a:solidFill>
                <a:latin typeface="Fira Sans Extra Condensed" panose="020B0604020202020204" charset="0"/>
              </a:rPr>
              <a:t>+92 423 5246536 – 7</a:t>
            </a:r>
          </a:p>
          <a:p>
            <a:pPr marL="0" lvl="0" indent="0">
              <a:lnSpc>
                <a:spcPct val="150000"/>
              </a:lnSpc>
              <a:buClr>
                <a:schemeClr val="lt1"/>
              </a:buClr>
              <a:buSzPts val="1100"/>
            </a:pPr>
            <a:r>
              <a:rPr lang="en-US" sz="1400" dirty="0">
                <a:solidFill>
                  <a:schemeClr val="tx1">
                    <a:lumMod val="50000"/>
                    <a:lumOff val="50000"/>
                  </a:schemeClr>
                </a:solidFill>
                <a:latin typeface="Fira Sans Extra Condensed" panose="020B0604020202020204" charset="0"/>
              </a:rPr>
              <a:t>www.taleemfinance.com</a:t>
            </a:r>
            <a:endParaRPr sz="1400" dirty="0">
              <a:solidFill>
                <a:schemeClr val="tx1">
                  <a:lumMod val="50000"/>
                  <a:lumOff val="50000"/>
                </a:schemeClr>
              </a:solidFill>
              <a:latin typeface="Fira Sans Extra Condensed" panose="020B0604020202020204" charset="0"/>
            </a:endParaRPr>
          </a:p>
        </p:txBody>
      </p:sp>
      <p:sp>
        <p:nvSpPr>
          <p:cNvPr id="9" name="Google Shape;1627;p68">
            <a:extLst>
              <a:ext uri="{FF2B5EF4-FFF2-40B4-BE49-F238E27FC236}">
                <a16:creationId xmlns:a16="http://schemas.microsoft.com/office/drawing/2014/main" id="{7C2CD400-BC0B-4237-9DBF-66A79FC61B03}"/>
              </a:ext>
            </a:extLst>
          </p:cNvPr>
          <p:cNvSpPr/>
          <p:nvPr/>
        </p:nvSpPr>
        <p:spPr>
          <a:xfrm>
            <a:off x="1136508" y="3171846"/>
            <a:ext cx="636300" cy="548700"/>
          </a:xfrm>
          <a:prstGeom prst="hexagon">
            <a:avLst>
              <a:gd name="adj" fmla="val 25000"/>
              <a:gd name="vf" fmla="val 11547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12" name="Google Shape;1630;p68">
            <a:extLst>
              <a:ext uri="{FF2B5EF4-FFF2-40B4-BE49-F238E27FC236}">
                <a16:creationId xmlns:a16="http://schemas.microsoft.com/office/drawing/2014/main" id="{E78CB6AE-5521-460A-B57A-EC14B1911358}"/>
              </a:ext>
            </a:extLst>
          </p:cNvPr>
          <p:cNvSpPr/>
          <p:nvPr/>
        </p:nvSpPr>
        <p:spPr>
          <a:xfrm>
            <a:off x="1116727" y="3974486"/>
            <a:ext cx="636300" cy="548700"/>
          </a:xfrm>
          <a:prstGeom prst="hexagon">
            <a:avLst>
              <a:gd name="adj" fmla="val 25000"/>
              <a:gd name="vf" fmla="val 11547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14" name="Google Shape;1632;p68">
            <a:extLst>
              <a:ext uri="{FF2B5EF4-FFF2-40B4-BE49-F238E27FC236}">
                <a16:creationId xmlns:a16="http://schemas.microsoft.com/office/drawing/2014/main" id="{DB2B0515-51CA-4BDC-951C-B485FB4C36B9}"/>
              </a:ext>
            </a:extLst>
          </p:cNvPr>
          <p:cNvSpPr/>
          <p:nvPr/>
        </p:nvSpPr>
        <p:spPr>
          <a:xfrm>
            <a:off x="1282009" y="3273176"/>
            <a:ext cx="345674" cy="346056"/>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grpSp>
        <p:nvGrpSpPr>
          <p:cNvPr id="16" name="Google Shape;1638;p68">
            <a:extLst>
              <a:ext uri="{FF2B5EF4-FFF2-40B4-BE49-F238E27FC236}">
                <a16:creationId xmlns:a16="http://schemas.microsoft.com/office/drawing/2014/main" id="{5A22453C-CF5C-4B03-9754-6839216E3017}"/>
              </a:ext>
            </a:extLst>
          </p:cNvPr>
          <p:cNvGrpSpPr/>
          <p:nvPr/>
        </p:nvGrpSpPr>
        <p:grpSpPr>
          <a:xfrm>
            <a:off x="1251704" y="4076007"/>
            <a:ext cx="346056" cy="345674"/>
            <a:chOff x="3752358" y="3817349"/>
            <a:chExt cx="346056" cy="345674"/>
          </a:xfrm>
        </p:grpSpPr>
        <p:sp>
          <p:nvSpPr>
            <p:cNvPr id="30" name="Google Shape;1639;p68">
              <a:extLst>
                <a:ext uri="{FF2B5EF4-FFF2-40B4-BE49-F238E27FC236}">
                  <a16:creationId xmlns:a16="http://schemas.microsoft.com/office/drawing/2014/main" id="{12C560E7-3D06-4079-B06E-8A065805772B}"/>
                </a:ext>
              </a:extLst>
            </p:cNvPr>
            <p:cNvSpPr/>
            <p:nvPr/>
          </p:nvSpPr>
          <p:spPr>
            <a:xfrm>
              <a:off x="3752358" y="3817349"/>
              <a:ext cx="346056" cy="345674"/>
            </a:xfrm>
            <a:custGeom>
              <a:avLst/>
              <a:gdLst/>
              <a:ahLst/>
              <a:cxnLst/>
              <a:rect l="l" t="t" r="r" b="b"/>
              <a:pathLst>
                <a:path w="10872" h="10860" extrusionOk="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31" name="Google Shape;1640;p68">
              <a:extLst>
                <a:ext uri="{FF2B5EF4-FFF2-40B4-BE49-F238E27FC236}">
                  <a16:creationId xmlns:a16="http://schemas.microsoft.com/office/drawing/2014/main" id="{6EBAC41C-90BE-4478-92F3-CD5A8B70B196}"/>
                </a:ext>
              </a:extLst>
            </p:cNvPr>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32" name="Google Shape;1641;p68">
              <a:extLst>
                <a:ext uri="{FF2B5EF4-FFF2-40B4-BE49-F238E27FC236}">
                  <a16:creationId xmlns:a16="http://schemas.microsoft.com/office/drawing/2014/main" id="{83B49002-2E1E-4D7C-84D0-BB1B034E9D21}"/>
                </a:ext>
              </a:extLst>
            </p:cNvPr>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33" name="Google Shape;1642;p68">
              <a:extLst>
                <a:ext uri="{FF2B5EF4-FFF2-40B4-BE49-F238E27FC236}">
                  <a16:creationId xmlns:a16="http://schemas.microsoft.com/office/drawing/2014/main" id="{5F38A8F3-9D81-41B5-8E94-31CAEEB105C1}"/>
                </a:ext>
              </a:extLst>
            </p:cNvPr>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lt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grpSp>
      <p:grpSp>
        <p:nvGrpSpPr>
          <p:cNvPr id="19" name="Google Shape;1651;p68">
            <a:extLst>
              <a:ext uri="{FF2B5EF4-FFF2-40B4-BE49-F238E27FC236}">
                <a16:creationId xmlns:a16="http://schemas.microsoft.com/office/drawing/2014/main" id="{E7C81444-3403-4BEE-8E73-3D4EFCFCF644}"/>
              </a:ext>
            </a:extLst>
          </p:cNvPr>
          <p:cNvGrpSpPr/>
          <p:nvPr/>
        </p:nvGrpSpPr>
        <p:grpSpPr>
          <a:xfrm>
            <a:off x="6173845" y="2913678"/>
            <a:ext cx="2438222" cy="2129208"/>
            <a:chOff x="7193099" y="3546462"/>
            <a:chExt cx="2461790" cy="2114084"/>
          </a:xfrm>
        </p:grpSpPr>
        <p:sp>
          <p:nvSpPr>
            <p:cNvPr id="22" name="Google Shape;1652;p68">
              <a:extLst>
                <a:ext uri="{FF2B5EF4-FFF2-40B4-BE49-F238E27FC236}">
                  <a16:creationId xmlns:a16="http://schemas.microsoft.com/office/drawing/2014/main" id="{E788E0FA-2521-4FBB-B2E6-6B57E53026B7}"/>
                </a:ext>
              </a:extLst>
            </p:cNvPr>
            <p:cNvSpPr/>
            <p:nvPr/>
          </p:nvSpPr>
          <p:spPr>
            <a:xfrm rot="10800000">
              <a:off x="7506289" y="3792146"/>
              <a:ext cx="2148600" cy="1868400"/>
            </a:xfrm>
            <a:prstGeom prst="hexagon">
              <a:avLst>
                <a:gd name="adj" fmla="val 25000"/>
                <a:gd name="vf" fmla="val 11547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sp>
          <p:nvSpPr>
            <p:cNvPr id="23" name="Google Shape;1653;p68">
              <a:extLst>
                <a:ext uri="{FF2B5EF4-FFF2-40B4-BE49-F238E27FC236}">
                  <a16:creationId xmlns:a16="http://schemas.microsoft.com/office/drawing/2014/main" id="{93FA0615-1BBB-4256-AC9A-A1889DF368E8}"/>
                </a:ext>
              </a:extLst>
            </p:cNvPr>
            <p:cNvSpPr/>
            <p:nvPr/>
          </p:nvSpPr>
          <p:spPr>
            <a:xfrm rot="10800000">
              <a:off x="7193099" y="3546462"/>
              <a:ext cx="644700" cy="528600"/>
            </a:xfrm>
            <a:prstGeom prst="hexagon">
              <a:avLst>
                <a:gd name="adj" fmla="val 25000"/>
                <a:gd name="vf" fmla="val 11547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latin typeface="Fira Sans Extra Condensed" panose="020B0604020202020204" charset="0"/>
              </a:endParaRPr>
            </a:p>
          </p:txBody>
        </p:sp>
      </p:grpSp>
      <p:sp>
        <p:nvSpPr>
          <p:cNvPr id="20" name="Google Shape;1654;p68">
            <a:extLst>
              <a:ext uri="{FF2B5EF4-FFF2-40B4-BE49-F238E27FC236}">
                <a16:creationId xmlns:a16="http://schemas.microsoft.com/office/drawing/2014/main" id="{9F54D192-9058-4BB2-8EAA-EE9AC4EB7DAB}"/>
              </a:ext>
            </a:extLst>
          </p:cNvPr>
          <p:cNvSpPr txBox="1"/>
          <p:nvPr/>
        </p:nvSpPr>
        <p:spPr>
          <a:xfrm rot="-114388">
            <a:off x="6092840" y="233214"/>
            <a:ext cx="640254" cy="640254"/>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4000" dirty="0">
                <a:solidFill>
                  <a:schemeClr val="lt1"/>
                </a:solidFill>
                <a:latin typeface="Fira Sans Extra Condensed" panose="020B0604020202020204" charset="0"/>
                <a:ea typeface="NanumGothicExtraBold"/>
                <a:cs typeface="NanumGothicExtraBold"/>
                <a:sym typeface="NanumGothicExtraBold"/>
              </a:rPr>
              <a:t>다</a:t>
            </a:r>
            <a:endParaRPr sz="4000" dirty="0">
              <a:solidFill>
                <a:schemeClr val="lt1"/>
              </a:solidFill>
              <a:latin typeface="Fira Sans Extra Condensed" panose="020B0604020202020204" charset="0"/>
              <a:ea typeface="NanumGothicExtraBold"/>
              <a:cs typeface="NanumGothicExtraBold"/>
              <a:sym typeface="NanumGothicExtraBold"/>
            </a:endParaRPr>
          </a:p>
        </p:txBody>
      </p:sp>
      <p:sp>
        <p:nvSpPr>
          <p:cNvPr id="21" name="Google Shape;1655;p68">
            <a:extLst>
              <a:ext uri="{FF2B5EF4-FFF2-40B4-BE49-F238E27FC236}">
                <a16:creationId xmlns:a16="http://schemas.microsoft.com/office/drawing/2014/main" id="{66720691-41D9-46FD-8812-F82C199A72D3}"/>
              </a:ext>
            </a:extLst>
          </p:cNvPr>
          <p:cNvSpPr txBox="1"/>
          <p:nvPr/>
        </p:nvSpPr>
        <p:spPr>
          <a:xfrm rot="-169250">
            <a:off x="6189856" y="1399616"/>
            <a:ext cx="640076" cy="640076"/>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4000" dirty="0">
                <a:solidFill>
                  <a:schemeClr val="lt1"/>
                </a:solidFill>
                <a:latin typeface="Fira Sans Extra Condensed" panose="020B0604020202020204" charset="0"/>
                <a:ea typeface="NanumGothicExtraBold"/>
                <a:cs typeface="NanumGothicExtraBold"/>
                <a:sym typeface="NanumGothicExtraBold"/>
              </a:rPr>
              <a:t>음</a:t>
            </a:r>
            <a:endParaRPr sz="4000" dirty="0">
              <a:solidFill>
                <a:schemeClr val="lt1"/>
              </a:solidFill>
              <a:latin typeface="Fira Sans Extra Condensed" panose="020B0604020202020204" charset="0"/>
              <a:ea typeface="NanumGothicExtraBold"/>
              <a:cs typeface="NanumGothicExtraBold"/>
              <a:sym typeface="NanumGothicExtraBold"/>
            </a:endParaRPr>
          </a:p>
        </p:txBody>
      </p:sp>
      <p:sp>
        <p:nvSpPr>
          <p:cNvPr id="74" name="TextBox 73">
            <a:extLst>
              <a:ext uri="{FF2B5EF4-FFF2-40B4-BE49-F238E27FC236}">
                <a16:creationId xmlns:a16="http://schemas.microsoft.com/office/drawing/2014/main" id="{C1CB7613-F7CD-4C68-86F9-4BE163D0B2E8}"/>
              </a:ext>
            </a:extLst>
          </p:cNvPr>
          <p:cNvSpPr txBox="1"/>
          <p:nvPr/>
        </p:nvSpPr>
        <p:spPr>
          <a:xfrm>
            <a:off x="1921246" y="3308896"/>
            <a:ext cx="3048443" cy="276999"/>
          </a:xfrm>
          <a:prstGeom prst="rect">
            <a:avLst/>
          </a:prstGeom>
          <a:noFill/>
        </p:spPr>
        <p:txBody>
          <a:bodyPr wrap="square" rtlCol="0">
            <a:spAutoFit/>
          </a:bodyPr>
          <a:lstStyle/>
          <a:p>
            <a:r>
              <a:rPr lang="en-US" sz="1200" dirty="0">
                <a:solidFill>
                  <a:schemeClr val="accent1"/>
                </a:solidFill>
                <a:latin typeface="Fira Sans Extra Condensed" panose="020B0604020202020204" charset="0"/>
              </a:rPr>
              <a:t>https://www.facebook.com/TFCLPakistan/</a:t>
            </a:r>
          </a:p>
        </p:txBody>
      </p:sp>
      <p:sp>
        <p:nvSpPr>
          <p:cNvPr id="76" name="TextBox 75">
            <a:extLst>
              <a:ext uri="{FF2B5EF4-FFF2-40B4-BE49-F238E27FC236}">
                <a16:creationId xmlns:a16="http://schemas.microsoft.com/office/drawing/2014/main" id="{8456F604-FB2C-47B6-BFED-40CCD204FD6D}"/>
              </a:ext>
            </a:extLst>
          </p:cNvPr>
          <p:cNvSpPr txBox="1"/>
          <p:nvPr/>
        </p:nvSpPr>
        <p:spPr>
          <a:xfrm>
            <a:off x="1923463" y="4009219"/>
            <a:ext cx="3048443" cy="461665"/>
          </a:xfrm>
          <a:prstGeom prst="rect">
            <a:avLst/>
          </a:prstGeom>
          <a:noFill/>
        </p:spPr>
        <p:txBody>
          <a:bodyPr wrap="square" rtlCol="0">
            <a:spAutoFit/>
          </a:bodyPr>
          <a:lstStyle/>
          <a:p>
            <a:r>
              <a:rPr lang="en-US" sz="1200" dirty="0">
                <a:solidFill>
                  <a:schemeClr val="accent1"/>
                </a:solidFill>
                <a:latin typeface="Fira Sans Extra Condensed" panose="020B0604020202020204" charset="0"/>
              </a:rPr>
              <a:t>https://www.linkedin.com/company/taleem-finance-company-ltd/?originalSubdomain=pk</a:t>
            </a:r>
          </a:p>
        </p:txBody>
      </p:sp>
      <p:sp>
        <p:nvSpPr>
          <p:cNvPr id="3" name="Slide Number Placeholder 2">
            <a:extLst>
              <a:ext uri="{FF2B5EF4-FFF2-40B4-BE49-F238E27FC236}">
                <a16:creationId xmlns:a16="http://schemas.microsoft.com/office/drawing/2014/main" id="{877AB063-7248-44D4-A71C-43CC6887079A}"/>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1734797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sp>
        <p:nvSpPr>
          <p:cNvPr id="1295" name="Google Shape;1295;p70"/>
          <p:cNvSpPr txBox="1">
            <a:spLocks noGrp="1"/>
          </p:cNvSpPr>
          <p:nvPr>
            <p:ph type="title"/>
          </p:nvPr>
        </p:nvSpPr>
        <p:spPr>
          <a:xfrm>
            <a:off x="207170" y="351914"/>
            <a:ext cx="6466612"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latin typeface="Fira Sans Extra Condensed" panose="020B0604020202020204" charset="0"/>
                <a:ea typeface="Orbitron"/>
                <a:cs typeface="Orbitron"/>
                <a:sym typeface="Orbitron"/>
              </a:rPr>
              <a:t>CONTENTS</a:t>
            </a:r>
            <a:r>
              <a:rPr lang="en" b="1" dirty="0">
                <a:latin typeface="Fira Sans Extra Condensed" panose="020B0604020202020204" charset="0"/>
                <a:ea typeface="Orbitron"/>
                <a:cs typeface="Orbitron"/>
                <a:sym typeface="Orbitron"/>
              </a:rPr>
              <a:t> OF THIS </a:t>
            </a:r>
            <a:r>
              <a:rPr lang="en-US" b="1" dirty="0">
                <a:latin typeface="Fira Sans Extra Condensed" panose="020B0604020202020204" charset="0"/>
                <a:ea typeface="Orbitron"/>
                <a:cs typeface="Orbitron"/>
                <a:sym typeface="Orbitron"/>
              </a:rPr>
              <a:t>APPLICATION</a:t>
            </a:r>
            <a:endParaRPr b="1" dirty="0">
              <a:latin typeface="Fira Sans Extra Condensed" panose="020B0604020202020204" charset="0"/>
              <a:ea typeface="Orbitron"/>
              <a:cs typeface="Orbitron"/>
              <a:sym typeface="Orbitron"/>
            </a:endParaRPr>
          </a:p>
        </p:txBody>
      </p:sp>
      <p:sp>
        <p:nvSpPr>
          <p:cNvPr id="1296" name="Google Shape;1296;p70"/>
          <p:cNvSpPr txBox="1">
            <a:spLocks noGrp="1"/>
          </p:cNvSpPr>
          <p:nvPr>
            <p:ph type="body" idx="1"/>
          </p:nvPr>
        </p:nvSpPr>
        <p:spPr>
          <a:xfrm>
            <a:off x="491979" y="1065750"/>
            <a:ext cx="2691836" cy="3361106"/>
          </a:xfrm>
          <a:prstGeom prst="rect">
            <a:avLst/>
          </a:prstGeom>
        </p:spPr>
        <p:txBody>
          <a:bodyPr spcFirstLastPara="1" wrap="square" lIns="91425" tIns="91425" rIns="91425" bIns="91425" anchor="b" anchorCtr="0">
            <a:noAutofit/>
          </a:bodyPr>
          <a:lstStyle/>
          <a:p>
            <a:pPr>
              <a:buFont typeface="Arial" panose="020B0604020202020204" pitchFamily="34" charset="0"/>
              <a:buChar char="•"/>
            </a:pPr>
            <a:r>
              <a:rPr lang="en-GB" sz="1400" dirty="0">
                <a:solidFill>
                  <a:schemeClr val="tx1">
                    <a:lumMod val="50000"/>
                    <a:lumOff val="50000"/>
                  </a:schemeClr>
                </a:solidFill>
                <a:latin typeface="Fira Sans Extra Condensed" panose="020B0604020202020204" charset="0"/>
              </a:rPr>
              <a:t>Introduction</a:t>
            </a:r>
          </a:p>
          <a:p>
            <a:pPr>
              <a:buFont typeface="Arial" panose="020B0604020202020204" pitchFamily="34" charset="0"/>
              <a:buChar char="•"/>
            </a:pPr>
            <a:endParaRPr lang="en-GB" sz="1400" dirty="0">
              <a:solidFill>
                <a:schemeClr val="tx1">
                  <a:lumMod val="50000"/>
                  <a:lumOff val="50000"/>
                </a:schemeClr>
              </a:solidFill>
              <a:latin typeface="Fira Sans Extra Condensed" panose="020B0604020202020204" charset="0"/>
            </a:endParaRPr>
          </a:p>
          <a:p>
            <a:pPr>
              <a:buFont typeface="Arial" panose="020B0604020202020204" pitchFamily="34" charset="0"/>
              <a:buChar char="•"/>
            </a:pPr>
            <a:r>
              <a:rPr lang="en-GB" sz="1400" dirty="0">
                <a:solidFill>
                  <a:schemeClr val="tx1">
                    <a:lumMod val="50000"/>
                    <a:lumOff val="50000"/>
                  </a:schemeClr>
                </a:solidFill>
                <a:latin typeface="Fira Sans Extra Condensed" panose="020B0604020202020204" charset="0"/>
              </a:rPr>
              <a:t>How to Install</a:t>
            </a:r>
          </a:p>
          <a:p>
            <a:pPr>
              <a:buFont typeface="Arial" panose="020B0604020202020204" pitchFamily="34" charset="0"/>
              <a:buChar char="•"/>
            </a:pPr>
            <a:endParaRPr lang="en-GB" sz="1400" dirty="0">
              <a:solidFill>
                <a:schemeClr val="tx1">
                  <a:lumMod val="50000"/>
                  <a:lumOff val="50000"/>
                </a:schemeClr>
              </a:solidFill>
              <a:latin typeface="Fira Sans Extra Condensed" panose="020B0604020202020204" charset="0"/>
            </a:endParaRPr>
          </a:p>
          <a:p>
            <a:pPr>
              <a:buFont typeface="Arial" panose="020B0604020202020204" pitchFamily="34" charset="0"/>
              <a:buChar char="•"/>
            </a:pPr>
            <a:r>
              <a:rPr lang="en-GB" sz="1400" dirty="0">
                <a:solidFill>
                  <a:schemeClr val="tx1">
                    <a:lumMod val="50000"/>
                    <a:lumOff val="50000"/>
                  </a:schemeClr>
                </a:solidFill>
                <a:latin typeface="Fira Sans Extra Condensed" panose="020B0604020202020204" charset="0"/>
              </a:rPr>
              <a:t>Getting Started</a:t>
            </a:r>
          </a:p>
          <a:p>
            <a:pPr>
              <a:buFont typeface="Arial" panose="020B0604020202020204" pitchFamily="34" charset="0"/>
              <a:buChar char="•"/>
            </a:pPr>
            <a:endParaRPr lang="en-GB" sz="1400" dirty="0">
              <a:solidFill>
                <a:schemeClr val="tx1">
                  <a:lumMod val="50000"/>
                  <a:lumOff val="50000"/>
                </a:schemeClr>
              </a:solidFill>
              <a:latin typeface="Fira Sans Extra Condensed" panose="020B0604020202020204" charset="0"/>
            </a:endParaRPr>
          </a:p>
          <a:p>
            <a:pPr>
              <a:buFont typeface="Arial" panose="020B0604020202020204" pitchFamily="34" charset="0"/>
              <a:buChar char="•"/>
            </a:pPr>
            <a:r>
              <a:rPr lang="en-GB" sz="1400" dirty="0">
                <a:solidFill>
                  <a:schemeClr val="tx1">
                    <a:lumMod val="50000"/>
                    <a:lumOff val="50000"/>
                  </a:schemeClr>
                </a:solidFill>
                <a:latin typeface="Fira Sans Extra Condensed" panose="020B0604020202020204" charset="0"/>
              </a:rPr>
              <a:t>Account Creation</a:t>
            </a:r>
          </a:p>
          <a:p>
            <a:pPr>
              <a:buFont typeface="Arial" panose="020B0604020202020204" pitchFamily="34" charset="0"/>
              <a:buChar char="•"/>
            </a:pPr>
            <a:endParaRPr lang="en-GB" sz="1400" dirty="0">
              <a:solidFill>
                <a:schemeClr val="tx1">
                  <a:lumMod val="50000"/>
                  <a:lumOff val="50000"/>
                </a:schemeClr>
              </a:solidFill>
              <a:latin typeface="Fira Sans Extra Condensed" panose="020B0604020202020204" charset="0"/>
            </a:endParaRPr>
          </a:p>
          <a:p>
            <a:pPr>
              <a:buFont typeface="Arial" panose="020B0604020202020204" pitchFamily="34" charset="0"/>
              <a:buChar char="•"/>
            </a:pPr>
            <a:r>
              <a:rPr lang="en-GB" sz="1400" dirty="0">
                <a:solidFill>
                  <a:schemeClr val="tx1">
                    <a:lumMod val="50000"/>
                    <a:lumOff val="50000"/>
                  </a:schemeClr>
                </a:solidFill>
                <a:latin typeface="Fira Sans Extra Condensed" panose="020B0604020202020204" charset="0"/>
              </a:rPr>
              <a:t>Loan Application Process</a:t>
            </a:r>
          </a:p>
          <a:p>
            <a:pPr>
              <a:buFont typeface="Arial" panose="020B0604020202020204" pitchFamily="34" charset="0"/>
              <a:buChar char="•"/>
            </a:pPr>
            <a:endParaRPr lang="en-GB" sz="1400" dirty="0">
              <a:solidFill>
                <a:schemeClr val="tx1">
                  <a:lumMod val="50000"/>
                  <a:lumOff val="50000"/>
                </a:schemeClr>
              </a:solidFill>
              <a:latin typeface="Fira Sans Extra Condensed" panose="020B0604020202020204" charset="0"/>
            </a:endParaRPr>
          </a:p>
          <a:p>
            <a:pPr>
              <a:buFont typeface="Arial" panose="020B0604020202020204" pitchFamily="34" charset="0"/>
              <a:buChar char="•"/>
            </a:pPr>
            <a:r>
              <a:rPr lang="en-GB" sz="1400" dirty="0">
                <a:solidFill>
                  <a:schemeClr val="tx1">
                    <a:lumMod val="50000"/>
                    <a:lumOff val="50000"/>
                  </a:schemeClr>
                </a:solidFill>
                <a:latin typeface="Fira Sans Extra Condensed" panose="020B0604020202020204" charset="0"/>
              </a:rPr>
              <a:t>Repayment Process</a:t>
            </a:r>
          </a:p>
          <a:p>
            <a:pPr>
              <a:buFont typeface="Arial" panose="020B0604020202020204" pitchFamily="34" charset="0"/>
              <a:buChar char="•"/>
            </a:pPr>
            <a:endParaRPr lang="en-GB" sz="1400" dirty="0">
              <a:solidFill>
                <a:schemeClr val="tx1">
                  <a:lumMod val="50000"/>
                  <a:lumOff val="50000"/>
                </a:schemeClr>
              </a:solidFill>
              <a:latin typeface="Fira Sans Extra Condensed" panose="020B0604020202020204" charset="0"/>
            </a:endParaRPr>
          </a:p>
          <a:p>
            <a:pPr>
              <a:buFont typeface="Arial" panose="020B0604020202020204" pitchFamily="34" charset="0"/>
              <a:buChar char="•"/>
            </a:pPr>
            <a:r>
              <a:rPr lang="en-GB" sz="1400" dirty="0">
                <a:solidFill>
                  <a:schemeClr val="tx1">
                    <a:lumMod val="50000"/>
                    <a:lumOff val="50000"/>
                  </a:schemeClr>
                </a:solidFill>
                <a:latin typeface="Fira Sans Extra Condensed" panose="020B0604020202020204" charset="0"/>
              </a:rPr>
              <a:t>Account Management</a:t>
            </a:r>
          </a:p>
          <a:p>
            <a:pPr>
              <a:buFont typeface="Arial" panose="020B0604020202020204" pitchFamily="34" charset="0"/>
              <a:buChar char="•"/>
            </a:pPr>
            <a:endParaRPr lang="en-GB" sz="1400" dirty="0">
              <a:solidFill>
                <a:schemeClr val="tx1">
                  <a:lumMod val="50000"/>
                  <a:lumOff val="50000"/>
                </a:schemeClr>
              </a:solidFill>
              <a:latin typeface="Fira Sans Extra Condensed" panose="020B0604020202020204" charset="0"/>
            </a:endParaRPr>
          </a:p>
          <a:p>
            <a:pPr>
              <a:buFont typeface="Arial" panose="020B0604020202020204" pitchFamily="34" charset="0"/>
              <a:buChar char="•"/>
            </a:pPr>
            <a:r>
              <a:rPr lang="en-GB" sz="1400" dirty="0">
                <a:solidFill>
                  <a:schemeClr val="tx1">
                    <a:lumMod val="50000"/>
                    <a:lumOff val="50000"/>
                  </a:schemeClr>
                </a:solidFill>
                <a:latin typeface="Fira Sans Extra Condensed" panose="020B0604020202020204" charset="0"/>
              </a:rPr>
              <a:t>FAQs</a:t>
            </a:r>
          </a:p>
        </p:txBody>
      </p:sp>
      <p:grpSp>
        <p:nvGrpSpPr>
          <p:cNvPr id="1297" name="Google Shape;1297;p70"/>
          <p:cNvGrpSpPr/>
          <p:nvPr/>
        </p:nvGrpSpPr>
        <p:grpSpPr>
          <a:xfrm>
            <a:off x="8236625" y="4105445"/>
            <a:ext cx="501556" cy="570430"/>
            <a:chOff x="10190200" y="4253570"/>
            <a:chExt cx="501556" cy="570430"/>
          </a:xfrm>
        </p:grpSpPr>
        <p:sp>
          <p:nvSpPr>
            <p:cNvPr id="1298" name="Google Shape;1298;p70"/>
            <p:cNvSpPr/>
            <p:nvPr/>
          </p:nvSpPr>
          <p:spPr>
            <a:xfrm>
              <a:off x="10440975" y="4253570"/>
              <a:ext cx="250781" cy="250235"/>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1299" name="Google Shape;1299;p70"/>
            <p:cNvSpPr/>
            <p:nvPr/>
          </p:nvSpPr>
          <p:spPr>
            <a:xfrm>
              <a:off x="10190200" y="4573225"/>
              <a:ext cx="250775" cy="250775"/>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1"/>
            </a:solidFill>
            <a:ln>
              <a:noFill/>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
        <p:nvSpPr>
          <p:cNvPr id="7" name="Google Shape;1210;p69">
            <a:extLst>
              <a:ext uri="{FF2B5EF4-FFF2-40B4-BE49-F238E27FC236}">
                <a16:creationId xmlns:a16="http://schemas.microsoft.com/office/drawing/2014/main" id="{898EBDAC-BD81-49F1-AAD2-AE24247E9CD4}"/>
              </a:ext>
            </a:extLst>
          </p:cNvPr>
          <p:cNvSpPr/>
          <p:nvPr/>
        </p:nvSpPr>
        <p:spPr>
          <a:xfrm>
            <a:off x="6667610" y="4683244"/>
            <a:ext cx="356425" cy="355650"/>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dk1"/>
          </a:solidFill>
          <a:ln>
            <a:noFill/>
          </a:ln>
          <a:effectLst>
            <a:outerShdw blurRad="57150" dist="38100" dir="5400000" algn="bl" rotWithShape="0">
              <a:schemeClr val="dk1">
                <a:alpha val="14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ea typeface="Calibri" panose="020F0502020204030204" pitchFamily="34" charset="0"/>
              <a:cs typeface="Calibri" panose="020F0502020204030204" pitchFamily="34" charset="0"/>
            </a:endParaRPr>
          </a:p>
        </p:txBody>
      </p:sp>
      <p:sp>
        <p:nvSpPr>
          <p:cNvPr id="8" name="Google Shape;1211;p69">
            <a:extLst>
              <a:ext uri="{FF2B5EF4-FFF2-40B4-BE49-F238E27FC236}">
                <a16:creationId xmlns:a16="http://schemas.microsoft.com/office/drawing/2014/main" id="{6B3E5836-8868-4D0C-9D28-FBC9AB43FAF7}"/>
              </a:ext>
            </a:extLst>
          </p:cNvPr>
          <p:cNvSpPr/>
          <p:nvPr/>
        </p:nvSpPr>
        <p:spPr>
          <a:xfrm>
            <a:off x="4915315" y="1065749"/>
            <a:ext cx="250775" cy="250775"/>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6"/>
          </a:solidFill>
          <a:ln>
            <a:noFill/>
          </a:ln>
          <a:effectLst>
            <a:outerShdw blurRad="57150" dist="47625" dir="5400000" algn="bl" rotWithShape="0">
              <a:schemeClr val="dk1">
                <a:alpha val="19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accent1">
                  <a:lumMod val="60000"/>
                  <a:lumOff val="40000"/>
                </a:schemeClr>
              </a:solidFill>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078F26CF-260F-4AEF-B581-C995016B6936}"/>
              </a:ext>
            </a:extLst>
          </p:cNvPr>
          <p:cNvPicPr>
            <a:picLocks noChangeAspect="1"/>
          </p:cNvPicPr>
          <p:nvPr/>
        </p:nvPicPr>
        <p:blipFill>
          <a:blip r:embed="rId3"/>
          <a:stretch>
            <a:fillRect/>
          </a:stretch>
        </p:blipFill>
        <p:spPr>
          <a:xfrm>
            <a:off x="5005238" y="1191137"/>
            <a:ext cx="1750662" cy="360044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800" fill="hold"/>
                                        <p:tgtEl>
                                          <p:spTgt spid="7"/>
                                        </p:tgtEl>
                                        <p:attrNameLst>
                                          <p:attrName>r</p:attrName>
                                        </p:attrNameLst>
                                      </p:cBhvr>
                                    </p:animRot>
                                  </p:childTnLst>
                                </p:cTn>
                              </p:par>
                              <p:par>
                                <p:cTn id="7" presetID="8" presetClass="emph" presetSubtype="0" fill="hold" nodeType="withEffect">
                                  <p:stCondLst>
                                    <p:cond delay="0"/>
                                  </p:stCondLst>
                                  <p:childTnLst>
                                    <p:animRot by="-21600000">
                                      <p:cBhvr>
                                        <p:cTn id="8" dur="800" fill="hold"/>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3"/>
        <p:cNvGrpSpPr/>
        <p:nvPr/>
      </p:nvGrpSpPr>
      <p:grpSpPr>
        <a:xfrm>
          <a:off x="0" y="0"/>
          <a:ext cx="0" cy="0"/>
          <a:chOff x="0" y="0"/>
          <a:chExt cx="0" cy="0"/>
        </a:xfrm>
      </p:grpSpPr>
      <p:grpSp>
        <p:nvGrpSpPr>
          <p:cNvPr id="1304" name="Google Shape;1304;p71"/>
          <p:cNvGrpSpPr/>
          <p:nvPr/>
        </p:nvGrpSpPr>
        <p:grpSpPr>
          <a:xfrm>
            <a:off x="2356680" y="105467"/>
            <a:ext cx="1307306" cy="706493"/>
            <a:chOff x="719975" y="1114972"/>
            <a:chExt cx="3010825" cy="1776300"/>
          </a:xfrm>
        </p:grpSpPr>
        <p:sp>
          <p:nvSpPr>
            <p:cNvPr id="1305" name="Google Shape;1305;p71"/>
            <p:cNvSpPr/>
            <p:nvPr/>
          </p:nvSpPr>
          <p:spPr>
            <a:xfrm>
              <a:off x="720000" y="1114972"/>
              <a:ext cx="3010800" cy="1776300"/>
            </a:xfrm>
            <a:prstGeom prst="roundRect">
              <a:avLst>
                <a:gd name="adj" fmla="val 12355"/>
              </a:avLst>
            </a:prstGeom>
            <a:gradFill>
              <a:gsLst>
                <a:gs pos="0">
                  <a:schemeClr val="lt1"/>
                </a:gs>
                <a:gs pos="100000">
                  <a:srgbClr val="F9F8FF">
                    <a:alpha val="86666"/>
                  </a:srgbClr>
                </a:gs>
              </a:gsLst>
              <a:lin ang="5400012"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dirty="0">
                <a:latin typeface="Fira Sans Extra Condensed" panose="020B0604020202020204" charset="0"/>
                <a:ea typeface="Calibri" panose="020F0502020204030204" pitchFamily="34" charset="0"/>
                <a:cs typeface="Calibri" panose="020F0502020204030204" pitchFamily="34" charset="0"/>
              </a:endParaRPr>
            </a:p>
          </p:txBody>
        </p:sp>
        <p:sp>
          <p:nvSpPr>
            <p:cNvPr id="1306" name="Google Shape;1306;p71"/>
            <p:cNvSpPr/>
            <p:nvPr/>
          </p:nvSpPr>
          <p:spPr>
            <a:xfrm>
              <a:off x="719975" y="1114975"/>
              <a:ext cx="3010800" cy="355200"/>
            </a:xfrm>
            <a:prstGeom prst="round2SameRect">
              <a:avLst>
                <a:gd name="adj1" fmla="val 50000"/>
                <a:gd name="adj2" fmla="val 0"/>
              </a:avLst>
            </a:prstGeom>
            <a:solidFill>
              <a:schemeClr val="dk2"/>
            </a:solidFill>
            <a:ln w="9525" cap="flat" cmpd="sng">
              <a:solidFill>
                <a:srgbClr val="D2D6FF"/>
              </a:solidFill>
              <a:prstDash val="solid"/>
              <a:round/>
              <a:headEnd type="none" w="sm" len="sm"/>
              <a:tailEnd type="none" w="sm" len="sm"/>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grpSp>
          <p:nvGrpSpPr>
            <p:cNvPr id="1307" name="Google Shape;1307;p71"/>
            <p:cNvGrpSpPr/>
            <p:nvPr/>
          </p:nvGrpSpPr>
          <p:grpSpPr>
            <a:xfrm rot="10800000" flipH="1">
              <a:off x="881412" y="1244995"/>
              <a:ext cx="429322" cy="93999"/>
              <a:chOff x="5840230" y="744468"/>
              <a:chExt cx="431653" cy="94500"/>
            </a:xfrm>
          </p:grpSpPr>
          <p:sp>
            <p:nvSpPr>
              <p:cNvPr id="1308" name="Google Shape;1308;p71"/>
              <p:cNvSpPr/>
              <p:nvPr/>
            </p:nvSpPr>
            <p:spPr>
              <a:xfrm>
                <a:off x="5840230" y="744468"/>
                <a:ext cx="94500" cy="94500"/>
              </a:xfrm>
              <a:prstGeom prst="ellipse">
                <a:avLst/>
              </a:prstGeom>
              <a:solidFill>
                <a:schemeClr val="accent2"/>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09" name="Google Shape;1309;p71"/>
              <p:cNvSpPr/>
              <p:nvPr/>
            </p:nvSpPr>
            <p:spPr>
              <a:xfrm>
                <a:off x="6008807" y="744468"/>
                <a:ext cx="94500" cy="94500"/>
              </a:xfrm>
              <a:prstGeom prst="ellipse">
                <a:avLst/>
              </a:prstGeom>
              <a:solidFill>
                <a:schemeClr val="accent4"/>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10" name="Google Shape;1310;p71"/>
              <p:cNvSpPr/>
              <p:nvPr/>
            </p:nvSpPr>
            <p:spPr>
              <a:xfrm>
                <a:off x="6177384" y="744468"/>
                <a:ext cx="94500" cy="94500"/>
              </a:xfrm>
              <a:prstGeom prst="ellipse">
                <a:avLst/>
              </a:prstGeom>
              <a:solidFill>
                <a:schemeClr val="lt1"/>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grpSp>
      </p:grpSp>
      <p:sp>
        <p:nvSpPr>
          <p:cNvPr id="1322" name="Google Shape;1322;p71"/>
          <p:cNvSpPr txBox="1">
            <a:spLocks noGrp="1"/>
          </p:cNvSpPr>
          <p:nvPr>
            <p:ph type="title" idx="15"/>
          </p:nvPr>
        </p:nvSpPr>
        <p:spPr>
          <a:xfrm>
            <a:off x="2353964" y="224856"/>
            <a:ext cx="1545766" cy="55839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1600" b="1" dirty="0">
                <a:solidFill>
                  <a:schemeClr val="accent1"/>
                </a:solidFill>
                <a:latin typeface="Fira Sans Extra Condensed" panose="020B0604020202020204" charset="0"/>
                <a:ea typeface="Calibri" panose="020F0502020204030204" pitchFamily="34" charset="0"/>
                <a:cs typeface="Calibri" panose="020F0502020204030204" pitchFamily="34" charset="0"/>
              </a:rPr>
              <a:t>How to Install</a:t>
            </a:r>
            <a:endParaRPr sz="1600" b="1" dirty="0">
              <a:solidFill>
                <a:schemeClr val="accent1"/>
              </a:solidFill>
              <a:latin typeface="Fira Sans Extra Condensed" panose="020B0604020202020204" charset="0"/>
              <a:ea typeface="Calibri" panose="020F0502020204030204" pitchFamily="34" charset="0"/>
              <a:cs typeface="Calibri" panose="020F0502020204030204" pitchFamily="34" charset="0"/>
            </a:endParaRPr>
          </a:p>
        </p:txBody>
      </p:sp>
      <p:grpSp>
        <p:nvGrpSpPr>
          <p:cNvPr id="1323" name="Google Shape;1323;p71"/>
          <p:cNvGrpSpPr/>
          <p:nvPr/>
        </p:nvGrpSpPr>
        <p:grpSpPr>
          <a:xfrm>
            <a:off x="3905474" y="146028"/>
            <a:ext cx="666526" cy="478563"/>
            <a:chOff x="1964262" y="3133859"/>
            <a:chExt cx="1422619" cy="908118"/>
          </a:xfrm>
        </p:grpSpPr>
        <p:grpSp>
          <p:nvGrpSpPr>
            <p:cNvPr id="1324" name="Google Shape;1324;p71"/>
            <p:cNvGrpSpPr/>
            <p:nvPr/>
          </p:nvGrpSpPr>
          <p:grpSpPr>
            <a:xfrm>
              <a:off x="2627043" y="3133859"/>
              <a:ext cx="759839" cy="908118"/>
              <a:chOff x="7948975" y="1691400"/>
              <a:chExt cx="623125" cy="744725"/>
            </a:xfrm>
          </p:grpSpPr>
          <p:sp>
            <p:nvSpPr>
              <p:cNvPr id="1325" name="Google Shape;1325;p71"/>
              <p:cNvSpPr/>
              <p:nvPr/>
            </p:nvSpPr>
            <p:spPr>
              <a:xfrm>
                <a:off x="7948975" y="1770425"/>
                <a:ext cx="623125" cy="665700"/>
              </a:xfrm>
              <a:custGeom>
                <a:avLst/>
                <a:gdLst/>
                <a:ahLst/>
                <a:cxnLst/>
                <a:rect l="l" t="t" r="r" b="b"/>
                <a:pathLst>
                  <a:path w="24925" h="26628" extrusionOk="0">
                    <a:moveTo>
                      <a:pt x="1" y="1"/>
                    </a:moveTo>
                    <a:lnTo>
                      <a:pt x="1" y="25199"/>
                    </a:lnTo>
                    <a:cubicBezTo>
                      <a:pt x="1" y="25989"/>
                      <a:pt x="639" y="26627"/>
                      <a:pt x="1429" y="26627"/>
                    </a:cubicBezTo>
                    <a:lnTo>
                      <a:pt x="23436" y="26627"/>
                    </a:lnTo>
                    <a:cubicBezTo>
                      <a:pt x="24226" y="26627"/>
                      <a:pt x="24864" y="25989"/>
                      <a:pt x="24925" y="25199"/>
                    </a:cubicBezTo>
                    <a:lnTo>
                      <a:pt x="24925" y="1"/>
                    </a:lnTo>
                    <a:close/>
                  </a:path>
                </a:pathLst>
              </a:custGeom>
              <a:gradFill>
                <a:gsLst>
                  <a:gs pos="0">
                    <a:schemeClr val="lt1"/>
                  </a:gs>
                  <a:gs pos="100000">
                    <a:srgbClr val="F9F8FF">
                      <a:alpha val="86666"/>
                    </a:srgbClr>
                  </a:gs>
                </a:gsLst>
                <a:lin ang="5400700" scaled="0"/>
              </a:gradFill>
              <a:ln>
                <a:noFill/>
              </a:ln>
              <a:effectLst>
                <a:outerShdw blurRad="57150" dist="57150"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26" name="Google Shape;1326;p71"/>
              <p:cNvSpPr/>
              <p:nvPr/>
            </p:nvSpPr>
            <p:spPr>
              <a:xfrm>
                <a:off x="7948975" y="1691400"/>
                <a:ext cx="623125" cy="78300"/>
              </a:xfrm>
              <a:custGeom>
                <a:avLst/>
                <a:gdLst/>
                <a:ahLst/>
                <a:cxnLst/>
                <a:rect l="l" t="t" r="r" b="b"/>
                <a:pathLst>
                  <a:path w="24925" h="3132" extrusionOk="0">
                    <a:moveTo>
                      <a:pt x="1429" y="0"/>
                    </a:moveTo>
                    <a:cubicBezTo>
                      <a:pt x="639" y="0"/>
                      <a:pt x="1" y="639"/>
                      <a:pt x="1" y="1459"/>
                    </a:cubicBezTo>
                    <a:lnTo>
                      <a:pt x="1" y="3131"/>
                    </a:lnTo>
                    <a:lnTo>
                      <a:pt x="24925" y="3131"/>
                    </a:lnTo>
                    <a:lnTo>
                      <a:pt x="24925" y="1459"/>
                    </a:lnTo>
                    <a:cubicBezTo>
                      <a:pt x="24864" y="639"/>
                      <a:pt x="24226" y="0"/>
                      <a:pt x="23436" y="0"/>
                    </a:cubicBezTo>
                    <a:close/>
                  </a:path>
                </a:pathLst>
              </a:custGeom>
              <a:solidFill>
                <a:schemeClr val="dk2"/>
              </a:solidFill>
              <a:ln w="9525" cap="flat" cmpd="sng">
                <a:solidFill>
                  <a:srgbClr val="D2D6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27" name="Google Shape;1327;p71"/>
              <p:cNvSpPr/>
              <p:nvPr/>
            </p:nvSpPr>
            <p:spPr>
              <a:xfrm>
                <a:off x="7995325" y="1717225"/>
                <a:ext cx="24350" cy="24350"/>
              </a:xfrm>
              <a:custGeom>
                <a:avLst/>
                <a:gdLst/>
                <a:ahLst/>
                <a:cxnLst/>
                <a:rect l="l" t="t" r="r" b="b"/>
                <a:pathLst>
                  <a:path w="974" h="974" extrusionOk="0">
                    <a:moveTo>
                      <a:pt x="487" y="1"/>
                    </a:moveTo>
                    <a:cubicBezTo>
                      <a:pt x="213" y="1"/>
                      <a:pt x="1" y="214"/>
                      <a:pt x="1" y="487"/>
                    </a:cubicBezTo>
                    <a:cubicBezTo>
                      <a:pt x="1" y="761"/>
                      <a:pt x="213" y="974"/>
                      <a:pt x="487" y="974"/>
                    </a:cubicBezTo>
                    <a:cubicBezTo>
                      <a:pt x="761" y="974"/>
                      <a:pt x="973" y="761"/>
                      <a:pt x="973" y="487"/>
                    </a:cubicBezTo>
                    <a:cubicBezTo>
                      <a:pt x="973" y="214"/>
                      <a:pt x="791" y="1"/>
                      <a:pt x="487" y="1"/>
                    </a:cubicBezTo>
                    <a:close/>
                  </a:path>
                </a:pathLst>
              </a:custGeom>
              <a:solidFill>
                <a:srgbClr val="FFC3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28" name="Google Shape;1328;p71"/>
              <p:cNvSpPr/>
              <p:nvPr/>
            </p:nvSpPr>
            <p:spPr>
              <a:xfrm>
                <a:off x="8049275" y="1717225"/>
                <a:ext cx="24350" cy="24350"/>
              </a:xfrm>
              <a:custGeom>
                <a:avLst/>
                <a:gdLst/>
                <a:ahLst/>
                <a:cxnLst/>
                <a:rect l="l" t="t" r="r" b="b"/>
                <a:pathLst>
                  <a:path w="974" h="974" extrusionOk="0">
                    <a:moveTo>
                      <a:pt x="487" y="1"/>
                    </a:moveTo>
                    <a:cubicBezTo>
                      <a:pt x="244" y="1"/>
                      <a:pt x="1" y="214"/>
                      <a:pt x="1" y="487"/>
                    </a:cubicBezTo>
                    <a:cubicBezTo>
                      <a:pt x="1" y="761"/>
                      <a:pt x="214" y="974"/>
                      <a:pt x="487" y="974"/>
                    </a:cubicBezTo>
                    <a:cubicBezTo>
                      <a:pt x="761" y="974"/>
                      <a:pt x="973" y="761"/>
                      <a:pt x="973" y="487"/>
                    </a:cubicBezTo>
                    <a:cubicBezTo>
                      <a:pt x="973" y="214"/>
                      <a:pt x="761" y="1"/>
                      <a:pt x="487" y="1"/>
                    </a:cubicBezTo>
                    <a:close/>
                  </a:path>
                </a:pathLst>
              </a:custGeom>
              <a:solidFill>
                <a:srgbClr val="F5D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29" name="Google Shape;1329;p71"/>
              <p:cNvSpPr/>
              <p:nvPr/>
            </p:nvSpPr>
            <p:spPr>
              <a:xfrm>
                <a:off x="8103225" y="1717225"/>
                <a:ext cx="25100" cy="24350"/>
              </a:xfrm>
              <a:custGeom>
                <a:avLst/>
                <a:gdLst/>
                <a:ahLst/>
                <a:cxnLst/>
                <a:rect l="l" t="t" r="r" b="b"/>
                <a:pathLst>
                  <a:path w="1004" h="974" extrusionOk="0">
                    <a:moveTo>
                      <a:pt x="518" y="1"/>
                    </a:moveTo>
                    <a:cubicBezTo>
                      <a:pt x="244" y="1"/>
                      <a:pt x="1" y="214"/>
                      <a:pt x="1" y="487"/>
                    </a:cubicBezTo>
                    <a:cubicBezTo>
                      <a:pt x="1" y="761"/>
                      <a:pt x="244" y="974"/>
                      <a:pt x="518" y="974"/>
                    </a:cubicBezTo>
                    <a:cubicBezTo>
                      <a:pt x="761" y="974"/>
                      <a:pt x="1004" y="761"/>
                      <a:pt x="1004" y="487"/>
                    </a:cubicBezTo>
                    <a:cubicBezTo>
                      <a:pt x="1004" y="214"/>
                      <a:pt x="761" y="1"/>
                      <a:pt x="518" y="1"/>
                    </a:cubicBezTo>
                    <a:close/>
                  </a:path>
                </a:pathLst>
              </a:custGeom>
              <a:solidFill>
                <a:srgbClr val="6AEBE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30" name="Google Shape;1330;p71"/>
              <p:cNvSpPr/>
              <p:nvPr/>
            </p:nvSpPr>
            <p:spPr>
              <a:xfrm>
                <a:off x="8015075" y="1863125"/>
                <a:ext cx="95025" cy="95025"/>
              </a:xfrm>
              <a:custGeom>
                <a:avLst/>
                <a:gdLst/>
                <a:ahLst/>
                <a:cxnLst/>
                <a:rect l="l" t="t" r="r" b="b"/>
                <a:pathLst>
                  <a:path w="3801" h="3801" extrusionOk="0">
                    <a:moveTo>
                      <a:pt x="1916" y="1"/>
                    </a:moveTo>
                    <a:cubicBezTo>
                      <a:pt x="852" y="1"/>
                      <a:pt x="1" y="852"/>
                      <a:pt x="1" y="1916"/>
                    </a:cubicBezTo>
                    <a:cubicBezTo>
                      <a:pt x="1" y="2980"/>
                      <a:pt x="852" y="3800"/>
                      <a:pt x="1916" y="3800"/>
                    </a:cubicBezTo>
                    <a:cubicBezTo>
                      <a:pt x="2980" y="3800"/>
                      <a:pt x="3800" y="2980"/>
                      <a:pt x="3800" y="1916"/>
                    </a:cubicBezTo>
                    <a:cubicBezTo>
                      <a:pt x="3800" y="852"/>
                      <a:pt x="2980" y="1"/>
                      <a:pt x="19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31" name="Google Shape;1331;p71"/>
              <p:cNvSpPr/>
              <p:nvPr/>
            </p:nvSpPr>
            <p:spPr>
              <a:xfrm>
                <a:off x="8151100" y="1874525"/>
                <a:ext cx="335900" cy="22825"/>
              </a:xfrm>
              <a:custGeom>
                <a:avLst/>
                <a:gdLst/>
                <a:ahLst/>
                <a:cxnLst/>
                <a:rect l="l" t="t" r="r" b="b"/>
                <a:pathLst>
                  <a:path w="13436" h="913" extrusionOk="0">
                    <a:moveTo>
                      <a:pt x="426" y="1"/>
                    </a:moveTo>
                    <a:cubicBezTo>
                      <a:pt x="183" y="1"/>
                      <a:pt x="1" y="214"/>
                      <a:pt x="1" y="426"/>
                    </a:cubicBezTo>
                    <a:lnTo>
                      <a:pt x="1" y="518"/>
                    </a:lnTo>
                    <a:cubicBezTo>
                      <a:pt x="1" y="730"/>
                      <a:pt x="183" y="913"/>
                      <a:pt x="426" y="913"/>
                    </a:cubicBezTo>
                    <a:lnTo>
                      <a:pt x="13041" y="913"/>
                    </a:lnTo>
                    <a:cubicBezTo>
                      <a:pt x="13253" y="913"/>
                      <a:pt x="13436" y="730"/>
                      <a:pt x="13405" y="518"/>
                    </a:cubicBezTo>
                    <a:lnTo>
                      <a:pt x="13405" y="426"/>
                    </a:lnTo>
                    <a:cubicBezTo>
                      <a:pt x="13405" y="214"/>
                      <a:pt x="13223" y="1"/>
                      <a:pt x="129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32" name="Google Shape;1332;p71"/>
              <p:cNvSpPr/>
              <p:nvPr/>
            </p:nvSpPr>
            <p:spPr>
              <a:xfrm>
                <a:off x="8151100" y="1930000"/>
                <a:ext cx="186975" cy="22825"/>
              </a:xfrm>
              <a:custGeom>
                <a:avLst/>
                <a:gdLst/>
                <a:ahLst/>
                <a:cxnLst/>
                <a:rect l="l" t="t" r="r" b="b"/>
                <a:pathLst>
                  <a:path w="7479" h="913" extrusionOk="0">
                    <a:moveTo>
                      <a:pt x="426" y="1"/>
                    </a:moveTo>
                    <a:cubicBezTo>
                      <a:pt x="183" y="1"/>
                      <a:pt x="1" y="183"/>
                      <a:pt x="1" y="426"/>
                    </a:cubicBezTo>
                    <a:lnTo>
                      <a:pt x="1" y="487"/>
                    </a:lnTo>
                    <a:cubicBezTo>
                      <a:pt x="1" y="730"/>
                      <a:pt x="183" y="913"/>
                      <a:pt x="426" y="913"/>
                    </a:cubicBezTo>
                    <a:lnTo>
                      <a:pt x="7113" y="913"/>
                    </a:lnTo>
                    <a:cubicBezTo>
                      <a:pt x="7326" y="913"/>
                      <a:pt x="7478" y="730"/>
                      <a:pt x="7478" y="487"/>
                    </a:cubicBezTo>
                    <a:lnTo>
                      <a:pt x="7478" y="426"/>
                    </a:lnTo>
                    <a:cubicBezTo>
                      <a:pt x="7478" y="183"/>
                      <a:pt x="7296" y="1"/>
                      <a:pt x="70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33" name="Google Shape;1333;p71"/>
              <p:cNvSpPr/>
              <p:nvPr/>
            </p:nvSpPr>
            <p:spPr>
              <a:xfrm>
                <a:off x="8360825" y="1930000"/>
                <a:ext cx="54000" cy="22825"/>
              </a:xfrm>
              <a:custGeom>
                <a:avLst/>
                <a:gdLst/>
                <a:ahLst/>
                <a:cxnLst/>
                <a:rect l="l" t="t" r="r" b="b"/>
                <a:pathLst>
                  <a:path w="2160" h="913" extrusionOk="0">
                    <a:moveTo>
                      <a:pt x="457" y="1"/>
                    </a:moveTo>
                    <a:cubicBezTo>
                      <a:pt x="183" y="1"/>
                      <a:pt x="1" y="213"/>
                      <a:pt x="1" y="457"/>
                    </a:cubicBezTo>
                    <a:cubicBezTo>
                      <a:pt x="1" y="730"/>
                      <a:pt x="244" y="913"/>
                      <a:pt x="457" y="913"/>
                    </a:cubicBezTo>
                    <a:lnTo>
                      <a:pt x="1703" y="913"/>
                    </a:lnTo>
                    <a:cubicBezTo>
                      <a:pt x="1946" y="913"/>
                      <a:pt x="2129" y="730"/>
                      <a:pt x="2159" y="457"/>
                    </a:cubicBezTo>
                    <a:cubicBezTo>
                      <a:pt x="2159" y="183"/>
                      <a:pt x="1946"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34" name="Google Shape;1334;p71"/>
              <p:cNvSpPr/>
              <p:nvPr/>
            </p:nvSpPr>
            <p:spPr>
              <a:xfrm>
                <a:off x="8015075" y="2030300"/>
                <a:ext cx="95025" cy="95025"/>
              </a:xfrm>
              <a:custGeom>
                <a:avLst/>
                <a:gdLst/>
                <a:ahLst/>
                <a:cxnLst/>
                <a:rect l="l" t="t" r="r" b="b"/>
                <a:pathLst>
                  <a:path w="3801" h="3801" extrusionOk="0">
                    <a:moveTo>
                      <a:pt x="1916" y="1"/>
                    </a:moveTo>
                    <a:cubicBezTo>
                      <a:pt x="852" y="1"/>
                      <a:pt x="1" y="852"/>
                      <a:pt x="1" y="1916"/>
                    </a:cubicBezTo>
                    <a:cubicBezTo>
                      <a:pt x="1" y="2980"/>
                      <a:pt x="852" y="3800"/>
                      <a:pt x="1916" y="3800"/>
                    </a:cubicBezTo>
                    <a:cubicBezTo>
                      <a:pt x="2980" y="3800"/>
                      <a:pt x="3800" y="2980"/>
                      <a:pt x="3800" y="1916"/>
                    </a:cubicBezTo>
                    <a:cubicBezTo>
                      <a:pt x="3800" y="852"/>
                      <a:pt x="2980" y="1"/>
                      <a:pt x="19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35" name="Google Shape;1335;p71"/>
              <p:cNvSpPr/>
              <p:nvPr/>
            </p:nvSpPr>
            <p:spPr>
              <a:xfrm>
                <a:off x="8151100" y="2041700"/>
                <a:ext cx="335900" cy="22825"/>
              </a:xfrm>
              <a:custGeom>
                <a:avLst/>
                <a:gdLst/>
                <a:ahLst/>
                <a:cxnLst/>
                <a:rect l="l" t="t" r="r" b="b"/>
                <a:pathLst>
                  <a:path w="13436" h="913" extrusionOk="0">
                    <a:moveTo>
                      <a:pt x="426" y="1"/>
                    </a:moveTo>
                    <a:cubicBezTo>
                      <a:pt x="183" y="1"/>
                      <a:pt x="1" y="214"/>
                      <a:pt x="1" y="426"/>
                    </a:cubicBezTo>
                    <a:lnTo>
                      <a:pt x="1" y="518"/>
                    </a:lnTo>
                    <a:cubicBezTo>
                      <a:pt x="1" y="730"/>
                      <a:pt x="183" y="913"/>
                      <a:pt x="426" y="913"/>
                    </a:cubicBezTo>
                    <a:lnTo>
                      <a:pt x="13041" y="913"/>
                    </a:lnTo>
                    <a:cubicBezTo>
                      <a:pt x="13253" y="913"/>
                      <a:pt x="13436" y="730"/>
                      <a:pt x="13405" y="518"/>
                    </a:cubicBezTo>
                    <a:lnTo>
                      <a:pt x="13405" y="426"/>
                    </a:lnTo>
                    <a:cubicBezTo>
                      <a:pt x="13405" y="214"/>
                      <a:pt x="13223" y="1"/>
                      <a:pt x="129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36" name="Google Shape;1336;p71"/>
              <p:cNvSpPr/>
              <p:nvPr/>
            </p:nvSpPr>
            <p:spPr>
              <a:xfrm>
                <a:off x="8151100" y="2097175"/>
                <a:ext cx="186975" cy="22825"/>
              </a:xfrm>
              <a:custGeom>
                <a:avLst/>
                <a:gdLst/>
                <a:ahLst/>
                <a:cxnLst/>
                <a:rect l="l" t="t" r="r" b="b"/>
                <a:pathLst>
                  <a:path w="7479" h="913" extrusionOk="0">
                    <a:moveTo>
                      <a:pt x="426" y="1"/>
                    </a:moveTo>
                    <a:cubicBezTo>
                      <a:pt x="183" y="1"/>
                      <a:pt x="1" y="183"/>
                      <a:pt x="1" y="426"/>
                    </a:cubicBezTo>
                    <a:lnTo>
                      <a:pt x="1" y="487"/>
                    </a:lnTo>
                    <a:cubicBezTo>
                      <a:pt x="1" y="730"/>
                      <a:pt x="183" y="913"/>
                      <a:pt x="426" y="913"/>
                    </a:cubicBezTo>
                    <a:lnTo>
                      <a:pt x="7113" y="913"/>
                    </a:lnTo>
                    <a:cubicBezTo>
                      <a:pt x="7326" y="913"/>
                      <a:pt x="7478" y="730"/>
                      <a:pt x="7478" y="487"/>
                    </a:cubicBezTo>
                    <a:lnTo>
                      <a:pt x="7478" y="426"/>
                    </a:lnTo>
                    <a:cubicBezTo>
                      <a:pt x="7478" y="183"/>
                      <a:pt x="7296" y="1"/>
                      <a:pt x="70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37" name="Google Shape;1337;p71"/>
              <p:cNvSpPr/>
              <p:nvPr/>
            </p:nvSpPr>
            <p:spPr>
              <a:xfrm>
                <a:off x="8360825" y="2097175"/>
                <a:ext cx="54000" cy="22825"/>
              </a:xfrm>
              <a:custGeom>
                <a:avLst/>
                <a:gdLst/>
                <a:ahLst/>
                <a:cxnLst/>
                <a:rect l="l" t="t" r="r" b="b"/>
                <a:pathLst>
                  <a:path w="2160" h="913" extrusionOk="0">
                    <a:moveTo>
                      <a:pt x="457" y="1"/>
                    </a:moveTo>
                    <a:cubicBezTo>
                      <a:pt x="183" y="1"/>
                      <a:pt x="1" y="213"/>
                      <a:pt x="1" y="457"/>
                    </a:cubicBezTo>
                    <a:cubicBezTo>
                      <a:pt x="1" y="730"/>
                      <a:pt x="244" y="913"/>
                      <a:pt x="457" y="913"/>
                    </a:cubicBezTo>
                    <a:lnTo>
                      <a:pt x="1703" y="913"/>
                    </a:lnTo>
                    <a:cubicBezTo>
                      <a:pt x="1946" y="913"/>
                      <a:pt x="2129" y="730"/>
                      <a:pt x="2159" y="457"/>
                    </a:cubicBezTo>
                    <a:cubicBezTo>
                      <a:pt x="2159" y="183"/>
                      <a:pt x="1946"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38" name="Google Shape;1338;p71"/>
              <p:cNvSpPr/>
              <p:nvPr/>
            </p:nvSpPr>
            <p:spPr>
              <a:xfrm>
                <a:off x="8015075" y="2197475"/>
                <a:ext cx="95025" cy="95025"/>
              </a:xfrm>
              <a:custGeom>
                <a:avLst/>
                <a:gdLst/>
                <a:ahLst/>
                <a:cxnLst/>
                <a:rect l="l" t="t" r="r" b="b"/>
                <a:pathLst>
                  <a:path w="3801" h="3801" extrusionOk="0">
                    <a:moveTo>
                      <a:pt x="1916" y="1"/>
                    </a:moveTo>
                    <a:cubicBezTo>
                      <a:pt x="852" y="1"/>
                      <a:pt x="1" y="852"/>
                      <a:pt x="1" y="1916"/>
                    </a:cubicBezTo>
                    <a:cubicBezTo>
                      <a:pt x="1" y="2980"/>
                      <a:pt x="852" y="3800"/>
                      <a:pt x="1916" y="3800"/>
                    </a:cubicBezTo>
                    <a:cubicBezTo>
                      <a:pt x="2980" y="3800"/>
                      <a:pt x="3800" y="2980"/>
                      <a:pt x="3800" y="1916"/>
                    </a:cubicBezTo>
                    <a:cubicBezTo>
                      <a:pt x="3800" y="852"/>
                      <a:pt x="2980" y="1"/>
                      <a:pt x="19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39" name="Google Shape;1339;p71"/>
              <p:cNvSpPr/>
              <p:nvPr/>
            </p:nvSpPr>
            <p:spPr>
              <a:xfrm>
                <a:off x="8151100" y="2208875"/>
                <a:ext cx="335900" cy="22825"/>
              </a:xfrm>
              <a:custGeom>
                <a:avLst/>
                <a:gdLst/>
                <a:ahLst/>
                <a:cxnLst/>
                <a:rect l="l" t="t" r="r" b="b"/>
                <a:pathLst>
                  <a:path w="13436" h="913" extrusionOk="0">
                    <a:moveTo>
                      <a:pt x="426" y="1"/>
                    </a:moveTo>
                    <a:cubicBezTo>
                      <a:pt x="183" y="1"/>
                      <a:pt x="1" y="214"/>
                      <a:pt x="1" y="426"/>
                    </a:cubicBezTo>
                    <a:lnTo>
                      <a:pt x="1" y="518"/>
                    </a:lnTo>
                    <a:cubicBezTo>
                      <a:pt x="1" y="730"/>
                      <a:pt x="183" y="913"/>
                      <a:pt x="426" y="913"/>
                    </a:cubicBezTo>
                    <a:lnTo>
                      <a:pt x="13041" y="913"/>
                    </a:lnTo>
                    <a:cubicBezTo>
                      <a:pt x="13253" y="913"/>
                      <a:pt x="13436" y="730"/>
                      <a:pt x="13405" y="518"/>
                    </a:cubicBezTo>
                    <a:lnTo>
                      <a:pt x="13405" y="426"/>
                    </a:lnTo>
                    <a:cubicBezTo>
                      <a:pt x="13405" y="214"/>
                      <a:pt x="13223" y="1"/>
                      <a:pt x="129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40" name="Google Shape;1340;p71"/>
              <p:cNvSpPr/>
              <p:nvPr/>
            </p:nvSpPr>
            <p:spPr>
              <a:xfrm>
                <a:off x="8151100" y="2264350"/>
                <a:ext cx="186975" cy="22825"/>
              </a:xfrm>
              <a:custGeom>
                <a:avLst/>
                <a:gdLst/>
                <a:ahLst/>
                <a:cxnLst/>
                <a:rect l="l" t="t" r="r" b="b"/>
                <a:pathLst>
                  <a:path w="7479" h="913" extrusionOk="0">
                    <a:moveTo>
                      <a:pt x="426" y="1"/>
                    </a:moveTo>
                    <a:cubicBezTo>
                      <a:pt x="183" y="1"/>
                      <a:pt x="1" y="183"/>
                      <a:pt x="1" y="426"/>
                    </a:cubicBezTo>
                    <a:lnTo>
                      <a:pt x="1" y="487"/>
                    </a:lnTo>
                    <a:cubicBezTo>
                      <a:pt x="1" y="730"/>
                      <a:pt x="183" y="913"/>
                      <a:pt x="426" y="913"/>
                    </a:cubicBezTo>
                    <a:lnTo>
                      <a:pt x="7113" y="913"/>
                    </a:lnTo>
                    <a:cubicBezTo>
                      <a:pt x="7326" y="913"/>
                      <a:pt x="7478" y="730"/>
                      <a:pt x="7478" y="487"/>
                    </a:cubicBezTo>
                    <a:lnTo>
                      <a:pt x="7478" y="426"/>
                    </a:lnTo>
                    <a:cubicBezTo>
                      <a:pt x="7478" y="183"/>
                      <a:pt x="7296" y="1"/>
                      <a:pt x="70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41" name="Google Shape;1341;p71"/>
              <p:cNvSpPr/>
              <p:nvPr/>
            </p:nvSpPr>
            <p:spPr>
              <a:xfrm>
                <a:off x="8360825" y="2264350"/>
                <a:ext cx="54000" cy="22825"/>
              </a:xfrm>
              <a:custGeom>
                <a:avLst/>
                <a:gdLst/>
                <a:ahLst/>
                <a:cxnLst/>
                <a:rect l="l" t="t" r="r" b="b"/>
                <a:pathLst>
                  <a:path w="2160" h="913" extrusionOk="0">
                    <a:moveTo>
                      <a:pt x="457" y="1"/>
                    </a:moveTo>
                    <a:cubicBezTo>
                      <a:pt x="183" y="1"/>
                      <a:pt x="1" y="214"/>
                      <a:pt x="1" y="457"/>
                    </a:cubicBezTo>
                    <a:cubicBezTo>
                      <a:pt x="1" y="730"/>
                      <a:pt x="244" y="913"/>
                      <a:pt x="457" y="913"/>
                    </a:cubicBezTo>
                    <a:lnTo>
                      <a:pt x="1703" y="913"/>
                    </a:lnTo>
                    <a:cubicBezTo>
                      <a:pt x="1946" y="913"/>
                      <a:pt x="2129" y="730"/>
                      <a:pt x="2159" y="457"/>
                    </a:cubicBezTo>
                    <a:cubicBezTo>
                      <a:pt x="2159" y="183"/>
                      <a:pt x="1946" y="1"/>
                      <a:pt x="17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grpSp>
        <p:grpSp>
          <p:nvGrpSpPr>
            <p:cNvPr id="1342" name="Google Shape;1342;p71"/>
            <p:cNvGrpSpPr/>
            <p:nvPr/>
          </p:nvGrpSpPr>
          <p:grpSpPr>
            <a:xfrm>
              <a:off x="1964262" y="3226627"/>
              <a:ext cx="758924" cy="321556"/>
              <a:chOff x="5021875" y="2898100"/>
              <a:chExt cx="622375" cy="263700"/>
            </a:xfrm>
          </p:grpSpPr>
          <p:sp>
            <p:nvSpPr>
              <p:cNvPr id="1343" name="Google Shape;1343;p71"/>
              <p:cNvSpPr/>
              <p:nvPr/>
            </p:nvSpPr>
            <p:spPr>
              <a:xfrm>
                <a:off x="5021875" y="2976375"/>
                <a:ext cx="622375" cy="185425"/>
              </a:xfrm>
              <a:custGeom>
                <a:avLst/>
                <a:gdLst/>
                <a:ahLst/>
                <a:cxnLst/>
                <a:rect l="l" t="t" r="r" b="b"/>
                <a:pathLst>
                  <a:path w="24895" h="7417" extrusionOk="0">
                    <a:moveTo>
                      <a:pt x="0" y="0"/>
                    </a:moveTo>
                    <a:lnTo>
                      <a:pt x="0" y="5988"/>
                    </a:lnTo>
                    <a:cubicBezTo>
                      <a:pt x="0" y="6779"/>
                      <a:pt x="669" y="7417"/>
                      <a:pt x="1459" y="7417"/>
                    </a:cubicBezTo>
                    <a:lnTo>
                      <a:pt x="23466" y="7417"/>
                    </a:lnTo>
                    <a:cubicBezTo>
                      <a:pt x="24256" y="7417"/>
                      <a:pt x="24894" y="6748"/>
                      <a:pt x="24894" y="5988"/>
                    </a:cubicBezTo>
                    <a:lnTo>
                      <a:pt x="24894" y="0"/>
                    </a:lnTo>
                    <a:close/>
                  </a:path>
                </a:pathLst>
              </a:custGeom>
              <a:gradFill>
                <a:gsLst>
                  <a:gs pos="0">
                    <a:schemeClr val="lt1"/>
                  </a:gs>
                  <a:gs pos="100000">
                    <a:srgbClr val="F9F8FF">
                      <a:alpha val="86666"/>
                    </a:srgbClr>
                  </a:gs>
                </a:gsLst>
                <a:lin ang="5400700" scaled="0"/>
              </a:gra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44" name="Google Shape;1344;p71"/>
              <p:cNvSpPr/>
              <p:nvPr/>
            </p:nvSpPr>
            <p:spPr>
              <a:xfrm>
                <a:off x="5021875" y="2898100"/>
                <a:ext cx="622375" cy="77525"/>
              </a:xfrm>
              <a:custGeom>
                <a:avLst/>
                <a:gdLst/>
                <a:ahLst/>
                <a:cxnLst/>
                <a:rect l="l" t="t" r="r" b="b"/>
                <a:pathLst>
                  <a:path w="24895" h="3101" extrusionOk="0">
                    <a:moveTo>
                      <a:pt x="1459" y="1"/>
                    </a:moveTo>
                    <a:cubicBezTo>
                      <a:pt x="669" y="1"/>
                      <a:pt x="0" y="639"/>
                      <a:pt x="0" y="1429"/>
                    </a:cubicBezTo>
                    <a:lnTo>
                      <a:pt x="0" y="3101"/>
                    </a:lnTo>
                    <a:lnTo>
                      <a:pt x="24894" y="3101"/>
                    </a:lnTo>
                    <a:lnTo>
                      <a:pt x="24894" y="1429"/>
                    </a:lnTo>
                    <a:cubicBezTo>
                      <a:pt x="24894" y="639"/>
                      <a:pt x="24256" y="1"/>
                      <a:pt x="23466" y="1"/>
                    </a:cubicBezTo>
                    <a:close/>
                  </a:path>
                </a:pathLst>
              </a:custGeom>
              <a:solidFill>
                <a:schemeClr val="dk2"/>
              </a:solidFill>
              <a:ln w="9525" cap="flat" cmpd="sng">
                <a:solidFill>
                  <a:srgbClr val="D2D6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45" name="Google Shape;1345;p71"/>
              <p:cNvSpPr/>
              <p:nvPr/>
            </p:nvSpPr>
            <p:spPr>
              <a:xfrm>
                <a:off x="5069750" y="2922425"/>
                <a:ext cx="24325" cy="25100"/>
              </a:xfrm>
              <a:custGeom>
                <a:avLst/>
                <a:gdLst/>
                <a:ahLst/>
                <a:cxnLst/>
                <a:rect l="l" t="t" r="r" b="b"/>
                <a:pathLst>
                  <a:path w="973" h="1004" extrusionOk="0">
                    <a:moveTo>
                      <a:pt x="487" y="0"/>
                    </a:moveTo>
                    <a:cubicBezTo>
                      <a:pt x="213" y="0"/>
                      <a:pt x="0" y="243"/>
                      <a:pt x="0" y="487"/>
                    </a:cubicBezTo>
                    <a:cubicBezTo>
                      <a:pt x="0" y="760"/>
                      <a:pt x="213" y="1003"/>
                      <a:pt x="487" y="1003"/>
                    </a:cubicBezTo>
                    <a:cubicBezTo>
                      <a:pt x="760" y="1003"/>
                      <a:pt x="973" y="760"/>
                      <a:pt x="973" y="487"/>
                    </a:cubicBezTo>
                    <a:cubicBezTo>
                      <a:pt x="973" y="243"/>
                      <a:pt x="760" y="0"/>
                      <a:pt x="487" y="0"/>
                    </a:cubicBezTo>
                    <a:close/>
                  </a:path>
                </a:pathLst>
              </a:custGeom>
              <a:solidFill>
                <a:srgbClr val="FFC3D0"/>
              </a:solidFill>
              <a:ln>
                <a:noFill/>
              </a:ln>
              <a:effectLst>
                <a:outerShdw blurRad="57150" dist="28575" dir="540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46" name="Google Shape;1346;p71"/>
              <p:cNvSpPr/>
              <p:nvPr/>
            </p:nvSpPr>
            <p:spPr>
              <a:xfrm>
                <a:off x="5122925" y="2922425"/>
                <a:ext cx="24350" cy="25100"/>
              </a:xfrm>
              <a:custGeom>
                <a:avLst/>
                <a:gdLst/>
                <a:ahLst/>
                <a:cxnLst/>
                <a:rect l="l" t="t" r="r" b="b"/>
                <a:pathLst>
                  <a:path w="974" h="1004" extrusionOk="0">
                    <a:moveTo>
                      <a:pt x="487" y="0"/>
                    </a:moveTo>
                    <a:cubicBezTo>
                      <a:pt x="214" y="0"/>
                      <a:pt x="1" y="243"/>
                      <a:pt x="1" y="487"/>
                    </a:cubicBezTo>
                    <a:cubicBezTo>
                      <a:pt x="1" y="760"/>
                      <a:pt x="214" y="1003"/>
                      <a:pt x="487" y="1003"/>
                    </a:cubicBezTo>
                    <a:cubicBezTo>
                      <a:pt x="761" y="1003"/>
                      <a:pt x="974" y="760"/>
                      <a:pt x="974" y="487"/>
                    </a:cubicBezTo>
                    <a:cubicBezTo>
                      <a:pt x="974" y="243"/>
                      <a:pt x="791" y="0"/>
                      <a:pt x="487" y="0"/>
                    </a:cubicBezTo>
                    <a:close/>
                  </a:path>
                </a:pathLst>
              </a:custGeom>
              <a:solidFill>
                <a:srgbClr val="F5D79B"/>
              </a:solidFill>
              <a:ln>
                <a:noFill/>
              </a:ln>
              <a:effectLst>
                <a:outerShdw blurRad="57150" dist="28575" dir="540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47" name="Google Shape;1347;p71"/>
              <p:cNvSpPr/>
              <p:nvPr/>
            </p:nvSpPr>
            <p:spPr>
              <a:xfrm>
                <a:off x="5176875" y="2922425"/>
                <a:ext cx="24350" cy="25100"/>
              </a:xfrm>
              <a:custGeom>
                <a:avLst/>
                <a:gdLst/>
                <a:ahLst/>
                <a:cxnLst/>
                <a:rect l="l" t="t" r="r" b="b"/>
                <a:pathLst>
                  <a:path w="974" h="1004" extrusionOk="0">
                    <a:moveTo>
                      <a:pt x="487" y="0"/>
                    </a:moveTo>
                    <a:cubicBezTo>
                      <a:pt x="214" y="0"/>
                      <a:pt x="1" y="243"/>
                      <a:pt x="1" y="487"/>
                    </a:cubicBezTo>
                    <a:cubicBezTo>
                      <a:pt x="1" y="760"/>
                      <a:pt x="214" y="1003"/>
                      <a:pt x="487" y="1003"/>
                    </a:cubicBezTo>
                    <a:cubicBezTo>
                      <a:pt x="761" y="1003"/>
                      <a:pt x="974" y="760"/>
                      <a:pt x="974" y="487"/>
                    </a:cubicBezTo>
                    <a:cubicBezTo>
                      <a:pt x="974" y="243"/>
                      <a:pt x="761" y="0"/>
                      <a:pt x="487" y="0"/>
                    </a:cubicBezTo>
                    <a:close/>
                  </a:path>
                </a:pathLst>
              </a:custGeom>
              <a:solidFill>
                <a:srgbClr val="6AEBE7"/>
              </a:solidFill>
              <a:ln>
                <a:noFill/>
              </a:ln>
              <a:effectLst>
                <a:outerShdw blurRad="57150" dist="28575" dir="540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48" name="Google Shape;1348;p71"/>
              <p:cNvSpPr/>
              <p:nvPr/>
            </p:nvSpPr>
            <p:spPr>
              <a:xfrm>
                <a:off x="5088750" y="3020450"/>
                <a:ext cx="95000" cy="95000"/>
              </a:xfrm>
              <a:custGeom>
                <a:avLst/>
                <a:gdLst/>
                <a:ahLst/>
                <a:cxnLst/>
                <a:rect l="l" t="t" r="r" b="b"/>
                <a:pathLst>
                  <a:path w="3800" h="3800" extrusionOk="0">
                    <a:moveTo>
                      <a:pt x="1885" y="0"/>
                    </a:moveTo>
                    <a:cubicBezTo>
                      <a:pt x="821" y="0"/>
                      <a:pt x="0" y="821"/>
                      <a:pt x="0" y="1885"/>
                    </a:cubicBezTo>
                    <a:cubicBezTo>
                      <a:pt x="0" y="2949"/>
                      <a:pt x="821" y="3800"/>
                      <a:pt x="1885" y="3800"/>
                    </a:cubicBezTo>
                    <a:cubicBezTo>
                      <a:pt x="2948" y="3800"/>
                      <a:pt x="3800" y="2949"/>
                      <a:pt x="3800" y="1885"/>
                    </a:cubicBezTo>
                    <a:cubicBezTo>
                      <a:pt x="3800" y="821"/>
                      <a:pt x="2918" y="0"/>
                      <a:pt x="1885" y="0"/>
                    </a:cubicBezTo>
                    <a:close/>
                  </a:path>
                </a:pathLst>
              </a:custGeom>
              <a:solidFill>
                <a:schemeClr val="accent1"/>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49" name="Google Shape;1349;p71"/>
              <p:cNvSpPr/>
              <p:nvPr/>
            </p:nvSpPr>
            <p:spPr>
              <a:xfrm>
                <a:off x="5225525" y="3031850"/>
                <a:ext cx="335125" cy="22825"/>
              </a:xfrm>
              <a:custGeom>
                <a:avLst/>
                <a:gdLst/>
                <a:ahLst/>
                <a:cxnLst/>
                <a:rect l="l" t="t" r="r" b="b"/>
                <a:pathLst>
                  <a:path w="13405" h="913" extrusionOk="0">
                    <a:moveTo>
                      <a:pt x="426" y="0"/>
                    </a:moveTo>
                    <a:cubicBezTo>
                      <a:pt x="183" y="0"/>
                      <a:pt x="0" y="183"/>
                      <a:pt x="0" y="426"/>
                    </a:cubicBezTo>
                    <a:lnTo>
                      <a:pt x="0" y="487"/>
                    </a:lnTo>
                    <a:cubicBezTo>
                      <a:pt x="0" y="730"/>
                      <a:pt x="183" y="912"/>
                      <a:pt x="426" y="912"/>
                    </a:cubicBezTo>
                    <a:lnTo>
                      <a:pt x="12979" y="912"/>
                    </a:lnTo>
                    <a:cubicBezTo>
                      <a:pt x="13222" y="912"/>
                      <a:pt x="13405" y="730"/>
                      <a:pt x="13405" y="487"/>
                    </a:cubicBezTo>
                    <a:lnTo>
                      <a:pt x="13405" y="426"/>
                    </a:lnTo>
                    <a:cubicBezTo>
                      <a:pt x="13405" y="183"/>
                      <a:pt x="13222" y="0"/>
                      <a:pt x="12979" y="0"/>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50" name="Google Shape;1350;p71"/>
              <p:cNvSpPr/>
              <p:nvPr/>
            </p:nvSpPr>
            <p:spPr>
              <a:xfrm>
                <a:off x="5225525" y="3086550"/>
                <a:ext cx="186950" cy="22825"/>
              </a:xfrm>
              <a:custGeom>
                <a:avLst/>
                <a:gdLst/>
                <a:ahLst/>
                <a:cxnLst/>
                <a:rect l="l" t="t" r="r" b="b"/>
                <a:pathLst>
                  <a:path w="7478" h="913" extrusionOk="0">
                    <a:moveTo>
                      <a:pt x="426" y="1"/>
                    </a:moveTo>
                    <a:cubicBezTo>
                      <a:pt x="183" y="1"/>
                      <a:pt x="0" y="183"/>
                      <a:pt x="0" y="426"/>
                    </a:cubicBezTo>
                    <a:lnTo>
                      <a:pt x="0" y="517"/>
                    </a:lnTo>
                    <a:cubicBezTo>
                      <a:pt x="0" y="730"/>
                      <a:pt x="183" y="913"/>
                      <a:pt x="426" y="913"/>
                    </a:cubicBezTo>
                    <a:lnTo>
                      <a:pt x="7052" y="913"/>
                    </a:lnTo>
                    <a:cubicBezTo>
                      <a:pt x="7295" y="913"/>
                      <a:pt x="7478" y="730"/>
                      <a:pt x="7478" y="517"/>
                    </a:cubicBezTo>
                    <a:lnTo>
                      <a:pt x="7478" y="426"/>
                    </a:lnTo>
                    <a:cubicBezTo>
                      <a:pt x="7478" y="183"/>
                      <a:pt x="7295" y="1"/>
                      <a:pt x="7052" y="1"/>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51" name="Google Shape;1351;p71"/>
              <p:cNvSpPr/>
              <p:nvPr/>
            </p:nvSpPr>
            <p:spPr>
              <a:xfrm>
                <a:off x="5434500" y="3086550"/>
                <a:ext cx="53975" cy="22825"/>
              </a:xfrm>
              <a:custGeom>
                <a:avLst/>
                <a:gdLst/>
                <a:ahLst/>
                <a:cxnLst/>
                <a:rect l="l" t="t" r="r" b="b"/>
                <a:pathLst>
                  <a:path w="2159" h="913" extrusionOk="0">
                    <a:moveTo>
                      <a:pt x="456" y="1"/>
                    </a:moveTo>
                    <a:cubicBezTo>
                      <a:pt x="183" y="1"/>
                      <a:pt x="0" y="244"/>
                      <a:pt x="0" y="457"/>
                    </a:cubicBezTo>
                    <a:cubicBezTo>
                      <a:pt x="0" y="730"/>
                      <a:pt x="213" y="913"/>
                      <a:pt x="456" y="913"/>
                    </a:cubicBezTo>
                    <a:lnTo>
                      <a:pt x="1702" y="913"/>
                    </a:lnTo>
                    <a:cubicBezTo>
                      <a:pt x="1945" y="913"/>
                      <a:pt x="2128" y="730"/>
                      <a:pt x="2158" y="457"/>
                    </a:cubicBezTo>
                    <a:cubicBezTo>
                      <a:pt x="2158" y="214"/>
                      <a:pt x="1945" y="1"/>
                      <a:pt x="1702" y="1"/>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grpSp>
      </p:grpSp>
      <p:sp>
        <p:nvSpPr>
          <p:cNvPr id="1352" name="Google Shape;1352;p71"/>
          <p:cNvSpPr/>
          <p:nvPr/>
        </p:nvSpPr>
        <p:spPr>
          <a:xfrm>
            <a:off x="4062889" y="594064"/>
            <a:ext cx="166992" cy="187422"/>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1353" name="Google Shape;1353;p71"/>
          <p:cNvSpPr/>
          <p:nvPr/>
        </p:nvSpPr>
        <p:spPr>
          <a:xfrm>
            <a:off x="3707999" y="802971"/>
            <a:ext cx="117493" cy="132155"/>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5"/>
          </a:solidFill>
          <a:ln>
            <a:noFill/>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Fira Sans Extra Condensed" panose="020B0604020202020204" charset="0"/>
              <a:ea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1B86DB41-69F8-49C5-92F8-2D49553EDEF1}"/>
              </a:ext>
            </a:extLst>
          </p:cNvPr>
          <p:cNvSpPr txBox="1"/>
          <p:nvPr/>
        </p:nvSpPr>
        <p:spPr>
          <a:xfrm>
            <a:off x="-1" y="1100494"/>
            <a:ext cx="5622131" cy="4218847"/>
          </a:xfrm>
          <a:prstGeom prst="rect">
            <a:avLst/>
          </a:prstGeom>
          <a:noFill/>
        </p:spPr>
        <p:txBody>
          <a:bodyPr wrap="square" rtlCol="0">
            <a:spAutoFit/>
          </a:bodyPr>
          <a:lstStyle/>
          <a:p>
            <a:pPr marL="857250" lvl="1" indent="-400050">
              <a:lnSpc>
                <a:spcPct val="150000"/>
              </a:lnSpc>
              <a:buFont typeface="+mj-lt"/>
              <a:buAutoNum type="romanLcPeriod"/>
            </a:pPr>
            <a:r>
              <a:rPr lang="en-GB" sz="1200" dirty="0">
                <a:solidFill>
                  <a:schemeClr val="accent1"/>
                </a:solidFill>
                <a:latin typeface="Fira Sans Extra Condensed" panose="020B0604020202020204" charset="0"/>
              </a:rPr>
              <a:t>Open the Google Play store on your device and Use the search bar to find the </a:t>
            </a:r>
            <a:r>
              <a:rPr lang="en-GB" sz="1200" dirty="0" err="1">
                <a:solidFill>
                  <a:schemeClr val="accent1"/>
                </a:solidFill>
                <a:latin typeface="Fira Sans Extra Condensed" panose="020B0604020202020204" charset="0"/>
              </a:rPr>
              <a:t>Taleem</a:t>
            </a:r>
            <a:r>
              <a:rPr lang="en-GB" sz="1200" dirty="0">
                <a:solidFill>
                  <a:schemeClr val="accent1"/>
                </a:solidFill>
                <a:latin typeface="Fira Sans Extra Condensed" panose="020B0604020202020204" charset="0"/>
              </a:rPr>
              <a:t> Connect application.</a:t>
            </a:r>
          </a:p>
          <a:p>
            <a:pPr marL="857250" lvl="1" indent="-400050">
              <a:lnSpc>
                <a:spcPct val="150000"/>
              </a:lnSpc>
              <a:buFont typeface="+mj-lt"/>
              <a:buAutoNum type="romanLcPeriod"/>
            </a:pPr>
            <a:r>
              <a:rPr lang="en-GB" sz="1200" dirty="0">
                <a:solidFill>
                  <a:schemeClr val="accent1"/>
                </a:solidFill>
                <a:latin typeface="Fira Sans Extra Condensed" panose="020B0604020202020204" charset="0"/>
              </a:rPr>
              <a:t>Tap on the </a:t>
            </a:r>
            <a:r>
              <a:rPr lang="en-GB" sz="1200" dirty="0" err="1">
                <a:solidFill>
                  <a:schemeClr val="accent1"/>
                </a:solidFill>
                <a:latin typeface="Fira Sans Extra Condensed" panose="020B0604020202020204" charset="0"/>
              </a:rPr>
              <a:t>Taleem</a:t>
            </a:r>
            <a:r>
              <a:rPr lang="en-GB" sz="1200" dirty="0">
                <a:solidFill>
                  <a:schemeClr val="accent1"/>
                </a:solidFill>
                <a:latin typeface="Fira Sans Extra Condensed" panose="020B0604020202020204" charset="0"/>
              </a:rPr>
              <a:t> Connect app icon.</a:t>
            </a:r>
          </a:p>
          <a:p>
            <a:pPr marL="857250" lvl="1" indent="-400050">
              <a:lnSpc>
                <a:spcPct val="150000"/>
              </a:lnSpc>
              <a:buFont typeface="+mj-lt"/>
              <a:buAutoNum type="romanLcPeriod"/>
            </a:pPr>
            <a:r>
              <a:rPr lang="en-GB" sz="1200" dirty="0">
                <a:solidFill>
                  <a:schemeClr val="accent1"/>
                </a:solidFill>
                <a:latin typeface="Fira Sans Extra Condensed" panose="020B0604020202020204" charset="0"/>
              </a:rPr>
              <a:t>Click on the "Download" or "Install" button to initiate the download process.</a:t>
            </a:r>
          </a:p>
          <a:p>
            <a:pPr marL="857250" lvl="1" indent="-400050">
              <a:lnSpc>
                <a:spcPct val="150000"/>
              </a:lnSpc>
              <a:buFont typeface="+mj-lt"/>
              <a:buAutoNum type="romanLcPeriod"/>
            </a:pPr>
            <a:r>
              <a:rPr lang="en-GB" sz="1200" dirty="0">
                <a:solidFill>
                  <a:schemeClr val="accent1"/>
                </a:solidFill>
                <a:latin typeface="Fira Sans Extra Condensed" panose="020B0604020202020204" charset="0"/>
              </a:rPr>
              <a:t>Once the download is complete, the app will automatically install on your device.</a:t>
            </a:r>
          </a:p>
          <a:p>
            <a:pPr marL="857250" lvl="1" indent="-400050">
              <a:lnSpc>
                <a:spcPct val="150000"/>
              </a:lnSpc>
              <a:buFont typeface="+mj-lt"/>
              <a:buAutoNum type="romanLcPeriod"/>
            </a:pPr>
            <a:r>
              <a:rPr lang="en-GB" sz="1200" dirty="0">
                <a:solidFill>
                  <a:schemeClr val="accent1"/>
                </a:solidFill>
                <a:latin typeface="Fira Sans Extra Condensed" panose="020B0604020202020204" charset="0"/>
              </a:rPr>
              <a:t>Locate the </a:t>
            </a:r>
            <a:r>
              <a:rPr lang="en-GB" sz="1200" dirty="0" err="1">
                <a:solidFill>
                  <a:schemeClr val="accent1"/>
                </a:solidFill>
                <a:latin typeface="Fira Sans Extra Condensed" panose="020B0604020202020204" charset="0"/>
              </a:rPr>
              <a:t>Taleem</a:t>
            </a:r>
            <a:r>
              <a:rPr lang="en-GB" sz="1200" dirty="0">
                <a:solidFill>
                  <a:schemeClr val="accent1"/>
                </a:solidFill>
                <a:latin typeface="Fira Sans Extra Condensed" panose="020B0604020202020204" charset="0"/>
              </a:rPr>
              <a:t> Connect app icon on your device's home screen or app drawer.</a:t>
            </a:r>
          </a:p>
          <a:p>
            <a:pPr marL="857250" lvl="1" indent="-400050">
              <a:lnSpc>
                <a:spcPct val="150000"/>
              </a:lnSpc>
              <a:buFont typeface="+mj-lt"/>
              <a:buAutoNum type="romanLcPeriod"/>
            </a:pPr>
            <a:r>
              <a:rPr lang="en-GB" sz="1200" dirty="0">
                <a:solidFill>
                  <a:schemeClr val="accent1"/>
                </a:solidFill>
                <a:latin typeface="Fira Sans Extra Condensed" panose="020B0604020202020204" charset="0"/>
              </a:rPr>
              <a:t>Tap on the icon to launch the application.</a:t>
            </a:r>
          </a:p>
          <a:p>
            <a:pPr marL="857250" lvl="1" indent="-400050">
              <a:lnSpc>
                <a:spcPct val="150000"/>
              </a:lnSpc>
              <a:buFont typeface="+mj-lt"/>
              <a:buAutoNum type="romanLcPeriod"/>
            </a:pPr>
            <a:r>
              <a:rPr lang="en-GB" sz="1200" dirty="0">
                <a:solidFill>
                  <a:schemeClr val="accent1"/>
                </a:solidFill>
                <a:latin typeface="Fira Sans Extra Condensed" panose="020B0604020202020204" charset="0"/>
              </a:rPr>
              <a:t>If you're a new user, sign up for an account. If you're an existing user, log in with your credentials.</a:t>
            </a:r>
          </a:p>
          <a:p>
            <a:pPr marL="857250" lvl="1" indent="-400050">
              <a:lnSpc>
                <a:spcPct val="150000"/>
              </a:lnSpc>
              <a:buFont typeface="+mj-lt"/>
              <a:buAutoNum type="romanLcPeriod"/>
            </a:pPr>
            <a:r>
              <a:rPr lang="en-GB" sz="1200" dirty="0">
                <a:solidFill>
                  <a:schemeClr val="accent1"/>
                </a:solidFill>
                <a:latin typeface="Fira Sans Extra Condensed" panose="020B0604020202020204" charset="0"/>
              </a:rPr>
              <a:t>Visit this Website For further details  </a:t>
            </a:r>
            <a:r>
              <a:rPr lang="en-US" sz="1200" dirty="0">
                <a:hlinkClick r:id="rId3"/>
              </a:rPr>
              <a:t>www.taleemfinance.com</a:t>
            </a:r>
            <a:endParaRPr lang="en-US" sz="1200" dirty="0"/>
          </a:p>
          <a:p>
            <a:pPr marL="857250" lvl="1" indent="-400050">
              <a:lnSpc>
                <a:spcPct val="150000"/>
              </a:lnSpc>
              <a:buFont typeface="+mj-lt"/>
              <a:buAutoNum type="romanLcPeriod"/>
            </a:pPr>
            <a:r>
              <a:rPr lang="en-GB" sz="1200" dirty="0" err="1">
                <a:solidFill>
                  <a:schemeClr val="accent1"/>
                </a:solidFill>
                <a:latin typeface="Fira Sans Extra Condensed" panose="020B0604020202020204" charset="0"/>
              </a:rPr>
              <a:t>Taleem</a:t>
            </a:r>
            <a:r>
              <a:rPr lang="en-GB" sz="1200" dirty="0">
                <a:solidFill>
                  <a:schemeClr val="accent1"/>
                </a:solidFill>
                <a:latin typeface="Fira Sans Extra Condensed" panose="020B0604020202020204" charset="0"/>
              </a:rPr>
              <a:t> Connect App is hosted only at the Google Play Store and shall not be hosted or downloaded from any other third-party websites/ App Platforms.</a:t>
            </a:r>
          </a:p>
          <a:p>
            <a:pPr marL="400050" indent="-400050">
              <a:lnSpc>
                <a:spcPct val="150000"/>
              </a:lnSpc>
              <a:buFont typeface="+mj-lt"/>
              <a:buAutoNum type="romanLcPeriod"/>
            </a:pPr>
            <a:endParaRPr lang="en-US" sz="1200" dirty="0">
              <a:solidFill>
                <a:schemeClr val="accent1"/>
              </a:solidFill>
              <a:latin typeface="Fira Sans Extra Condensed" panose="020B0604020202020204" charset="0"/>
            </a:endParaRPr>
          </a:p>
        </p:txBody>
      </p:sp>
      <p:pic>
        <p:nvPicPr>
          <p:cNvPr id="3" name="Picture 2">
            <a:extLst>
              <a:ext uri="{FF2B5EF4-FFF2-40B4-BE49-F238E27FC236}">
                <a16:creationId xmlns:a16="http://schemas.microsoft.com/office/drawing/2014/main" id="{54D55410-7629-4A9E-A6DD-EFA9B353BD89}"/>
              </a:ext>
            </a:extLst>
          </p:cNvPr>
          <p:cNvPicPr>
            <a:picLocks noChangeAspect="1"/>
          </p:cNvPicPr>
          <p:nvPr/>
        </p:nvPicPr>
        <p:blipFill>
          <a:blip r:embed="rId4"/>
          <a:stretch>
            <a:fillRect/>
          </a:stretch>
        </p:blipFill>
        <p:spPr>
          <a:xfrm>
            <a:off x="6746506" y="1637055"/>
            <a:ext cx="421482" cy="421482"/>
          </a:xfrm>
          <a:prstGeom prst="rect">
            <a:avLst/>
          </a:prstGeom>
        </p:spPr>
      </p:pic>
      <p:pic>
        <p:nvPicPr>
          <p:cNvPr id="5" name="Picture 4">
            <a:extLst>
              <a:ext uri="{FF2B5EF4-FFF2-40B4-BE49-F238E27FC236}">
                <a16:creationId xmlns:a16="http://schemas.microsoft.com/office/drawing/2014/main" id="{57C28C06-E715-462C-99FE-5A380CE0942E}"/>
              </a:ext>
            </a:extLst>
          </p:cNvPr>
          <p:cNvPicPr>
            <a:picLocks noChangeAspect="1"/>
          </p:cNvPicPr>
          <p:nvPr/>
        </p:nvPicPr>
        <p:blipFill>
          <a:blip r:embed="rId5"/>
          <a:stretch>
            <a:fillRect/>
          </a:stretch>
        </p:blipFill>
        <p:spPr>
          <a:xfrm>
            <a:off x="6712957" y="1071918"/>
            <a:ext cx="488581" cy="488581"/>
          </a:xfrm>
          <a:prstGeom prst="rect">
            <a:avLst/>
          </a:prstGeom>
        </p:spPr>
      </p:pic>
      <p:cxnSp>
        <p:nvCxnSpPr>
          <p:cNvPr id="7" name="Straight Arrow Connector 6">
            <a:extLst>
              <a:ext uri="{FF2B5EF4-FFF2-40B4-BE49-F238E27FC236}">
                <a16:creationId xmlns:a16="http://schemas.microsoft.com/office/drawing/2014/main" id="{A9DFC1DA-5919-46F5-AD37-C79070E7081D}"/>
              </a:ext>
            </a:extLst>
          </p:cNvPr>
          <p:cNvCxnSpPr>
            <a:cxnSpLocks/>
            <a:endCxn id="3" idx="1"/>
          </p:cNvCxnSpPr>
          <p:nvPr/>
        </p:nvCxnSpPr>
        <p:spPr>
          <a:xfrm>
            <a:off x="3164682" y="1847796"/>
            <a:ext cx="358182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583A9081-E0AB-4C66-A24C-4B8267A1107B}"/>
              </a:ext>
            </a:extLst>
          </p:cNvPr>
          <p:cNvCxnSpPr/>
          <p:nvPr/>
        </p:nvCxnSpPr>
        <p:spPr>
          <a:xfrm>
            <a:off x="5441369" y="1307877"/>
            <a:ext cx="126444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23"/>
                                        </p:tgtEl>
                                        <p:attrNameLst>
                                          <p:attrName>style.visibility</p:attrName>
                                        </p:attrNameLst>
                                      </p:cBhvr>
                                      <p:to>
                                        <p:strVal val="visible"/>
                                      </p:to>
                                    </p:set>
                                    <p:anim calcmode="lin" valueType="num">
                                      <p:cBhvr additive="base">
                                        <p:cTn id="7" dur="800"/>
                                        <p:tgtEl>
                                          <p:spTgt spid="1323"/>
                                        </p:tgtEl>
                                        <p:attrNameLst>
                                          <p:attrName>ppt_y</p:attrName>
                                        </p:attrNameLst>
                                      </p:cBhvr>
                                      <p:tavLst>
                                        <p:tav tm="0">
                                          <p:val>
                                            <p:strVal val="#ppt_y+1"/>
                                          </p:val>
                                        </p:tav>
                                        <p:tav tm="100000">
                                          <p:val>
                                            <p:strVal val="#ppt_y"/>
                                          </p:val>
                                        </p:tav>
                                      </p:tavLst>
                                    </p:anim>
                                  </p:childTnLst>
                                </p:cTn>
                              </p:par>
                            </p:childTnLst>
                          </p:cTn>
                        </p:par>
                        <p:par>
                          <p:cTn id="8" fill="hold">
                            <p:stCondLst>
                              <p:cond delay="800"/>
                            </p:stCondLst>
                            <p:childTnLst>
                              <p:par>
                                <p:cTn id="9" presetID="8" presetClass="emph" presetSubtype="0" fill="hold" nodeType="afterEffect">
                                  <p:stCondLst>
                                    <p:cond delay="0"/>
                                  </p:stCondLst>
                                  <p:childTnLst>
                                    <p:animRot by="-21600000">
                                      <p:cBhvr>
                                        <p:cTn id="10" dur="800" fill="hold"/>
                                        <p:tgtEl>
                                          <p:spTgt spid="1352"/>
                                        </p:tgtEl>
                                        <p:attrNameLst>
                                          <p:attrName>r</p:attrName>
                                        </p:attrNameLst>
                                      </p:cBhvr>
                                    </p:animRot>
                                  </p:childTnLst>
                                </p:cTn>
                              </p:par>
                              <p:par>
                                <p:cTn id="11" presetID="8" presetClass="emph" presetSubtype="0" fill="hold" nodeType="withEffect">
                                  <p:stCondLst>
                                    <p:cond delay="0"/>
                                  </p:stCondLst>
                                  <p:childTnLst>
                                    <p:animRot by="-21600000">
                                      <p:cBhvr>
                                        <p:cTn id="12" dur="800" fill="hold"/>
                                        <p:tgtEl>
                                          <p:spTgt spid="135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8"/>
        <p:cNvGrpSpPr/>
        <p:nvPr/>
      </p:nvGrpSpPr>
      <p:grpSpPr>
        <a:xfrm>
          <a:off x="0" y="0"/>
          <a:ext cx="0" cy="0"/>
          <a:chOff x="0" y="0"/>
          <a:chExt cx="0" cy="0"/>
        </a:xfrm>
      </p:grpSpPr>
      <p:sp>
        <p:nvSpPr>
          <p:cNvPr id="1359" name="Google Shape;1359;p72"/>
          <p:cNvSpPr txBox="1">
            <a:spLocks noGrp="1"/>
          </p:cNvSpPr>
          <p:nvPr>
            <p:ph type="title"/>
          </p:nvPr>
        </p:nvSpPr>
        <p:spPr>
          <a:xfrm rot="625">
            <a:off x="390923" y="312723"/>
            <a:ext cx="1652196" cy="56368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latin typeface="Fira Sans Extra Condensed" panose="020B0604020202020204" charset="0"/>
              </a:rPr>
              <a:t>Introduction</a:t>
            </a:r>
            <a:endParaRPr sz="2400" b="1" dirty="0">
              <a:latin typeface="Fira Sans Extra Condensed" panose="020B0604020202020204" charset="0"/>
            </a:endParaRPr>
          </a:p>
        </p:txBody>
      </p:sp>
      <p:sp>
        <p:nvSpPr>
          <p:cNvPr id="1368" name="Google Shape;1368;p72"/>
          <p:cNvSpPr txBox="1">
            <a:spLocks noGrp="1"/>
          </p:cNvSpPr>
          <p:nvPr>
            <p:ph type="subTitle" idx="1"/>
          </p:nvPr>
        </p:nvSpPr>
        <p:spPr>
          <a:xfrm>
            <a:off x="1382992" y="1706149"/>
            <a:ext cx="2041462" cy="1225339"/>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GB" dirty="0">
                <a:solidFill>
                  <a:schemeClr val="bg1"/>
                </a:solidFill>
                <a:latin typeface="Fira Sans Extra Condensed" panose="020B0604020202020204" charset="0"/>
              </a:rPr>
              <a:t>You can give here a brief description of the topic you want to talk about. For example, if you want to talk about Mercury, you can say that it’s the smallest planet in the entire Solar System</a:t>
            </a:r>
          </a:p>
        </p:txBody>
      </p:sp>
      <p:grpSp>
        <p:nvGrpSpPr>
          <p:cNvPr id="1360" name="Google Shape;1360;p72"/>
          <p:cNvGrpSpPr/>
          <p:nvPr/>
        </p:nvGrpSpPr>
        <p:grpSpPr>
          <a:xfrm>
            <a:off x="331975" y="508499"/>
            <a:ext cx="7345313" cy="4027782"/>
            <a:chOff x="1041279" y="1154218"/>
            <a:chExt cx="7036128" cy="4511604"/>
          </a:xfrm>
        </p:grpSpPr>
        <p:sp>
          <p:nvSpPr>
            <p:cNvPr id="1361" name="Google Shape;1361;p72"/>
            <p:cNvSpPr/>
            <p:nvPr/>
          </p:nvSpPr>
          <p:spPr>
            <a:xfrm>
              <a:off x="1041279" y="1857655"/>
              <a:ext cx="6649524" cy="3808167"/>
            </a:xfrm>
            <a:prstGeom prst="roundRect">
              <a:avLst>
                <a:gd name="adj" fmla="val 5555"/>
              </a:avLst>
            </a:prstGeom>
            <a:gradFill>
              <a:gsLst>
                <a:gs pos="0">
                  <a:schemeClr val="lt1"/>
                </a:gs>
                <a:gs pos="100000">
                  <a:srgbClr val="F9F8FF">
                    <a:alpha val="86666"/>
                  </a:srgbClr>
                </a:gs>
              </a:gsLst>
              <a:lin ang="5400700" scaled="0"/>
            </a:gradFill>
            <a:ln>
              <a:noFill/>
            </a:ln>
            <a:effectLst>
              <a:outerShdw blurRad="57150" dist="47625" dir="5460000" algn="bl" rotWithShape="0">
                <a:schemeClr val="dk1">
                  <a:alpha val="22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Fira Sans Extra Condensed" panose="020B0604020202020204" charset="0"/>
              </a:endParaRPr>
            </a:p>
          </p:txBody>
        </p:sp>
        <p:grpSp>
          <p:nvGrpSpPr>
            <p:cNvPr id="1362" name="Google Shape;1362;p72"/>
            <p:cNvGrpSpPr/>
            <p:nvPr/>
          </p:nvGrpSpPr>
          <p:grpSpPr>
            <a:xfrm>
              <a:off x="4772927" y="1154218"/>
              <a:ext cx="3304480" cy="193149"/>
              <a:chOff x="-1800969" y="2956308"/>
              <a:chExt cx="4491001" cy="262500"/>
            </a:xfrm>
          </p:grpSpPr>
          <p:sp>
            <p:nvSpPr>
              <p:cNvPr id="1363" name="Google Shape;1363;p72"/>
              <p:cNvSpPr/>
              <p:nvPr/>
            </p:nvSpPr>
            <p:spPr>
              <a:xfrm>
                <a:off x="-1800969" y="2956308"/>
                <a:ext cx="4491001" cy="262500"/>
              </a:xfrm>
              <a:prstGeom prst="roundRect">
                <a:avLst>
                  <a:gd name="adj" fmla="val 5000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Fira Sans Extra Condensed" panose="020B0604020202020204" charset="0"/>
                </a:endParaRPr>
              </a:p>
            </p:txBody>
          </p:sp>
          <p:grpSp>
            <p:nvGrpSpPr>
              <p:cNvPr id="1364" name="Google Shape;1364;p72"/>
              <p:cNvGrpSpPr/>
              <p:nvPr/>
            </p:nvGrpSpPr>
            <p:grpSpPr>
              <a:xfrm rot="10800000" flipH="1">
                <a:off x="-1574342" y="3040560"/>
                <a:ext cx="429324" cy="94005"/>
                <a:chOff x="3710891" y="-1826032"/>
                <a:chExt cx="431655" cy="94506"/>
              </a:xfrm>
            </p:grpSpPr>
            <p:sp>
              <p:nvSpPr>
                <p:cNvPr id="1365" name="Google Shape;1365;p72"/>
                <p:cNvSpPr/>
                <p:nvPr/>
              </p:nvSpPr>
              <p:spPr>
                <a:xfrm>
                  <a:off x="3710891" y="-1826032"/>
                  <a:ext cx="94500" cy="94500"/>
                </a:xfrm>
                <a:prstGeom prst="ellipse">
                  <a:avLst/>
                </a:prstGeom>
                <a:solidFill>
                  <a:schemeClr val="accent2"/>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66" name="Google Shape;1366;p72"/>
                <p:cNvSpPr/>
                <p:nvPr/>
              </p:nvSpPr>
              <p:spPr>
                <a:xfrm>
                  <a:off x="3879467" y="-1826025"/>
                  <a:ext cx="94498" cy="94499"/>
                </a:xfrm>
                <a:prstGeom prst="ellipse">
                  <a:avLst/>
                </a:prstGeom>
                <a:solidFill>
                  <a:schemeClr val="accent4"/>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67" name="Google Shape;1367;p72"/>
                <p:cNvSpPr/>
                <p:nvPr/>
              </p:nvSpPr>
              <p:spPr>
                <a:xfrm>
                  <a:off x="4048046" y="-1826027"/>
                  <a:ext cx="94500" cy="94498"/>
                </a:xfrm>
                <a:prstGeom prst="ellipse">
                  <a:avLst/>
                </a:prstGeom>
                <a:solidFill>
                  <a:schemeClr val="lt1"/>
                </a:solidFill>
                <a:ln>
                  <a:noFill/>
                </a:ln>
                <a:effectLst>
                  <a:outerShdw blurRad="57150" dist="19050" dir="5400000" algn="bl" rotWithShape="0">
                    <a:srgbClr val="5352EE">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Fira Sans Extra Condensed" panose="020B0604020202020204" charset="0"/>
                  </a:endParaRPr>
                </a:p>
              </p:txBody>
            </p:sp>
          </p:grpSp>
        </p:grpSp>
      </p:grpSp>
      <p:grpSp>
        <p:nvGrpSpPr>
          <p:cNvPr id="1369" name="Google Shape;1369;p72"/>
          <p:cNvGrpSpPr/>
          <p:nvPr/>
        </p:nvGrpSpPr>
        <p:grpSpPr>
          <a:xfrm>
            <a:off x="6135519" y="4007000"/>
            <a:ext cx="1327047" cy="693670"/>
            <a:chOff x="1451727" y="1370811"/>
            <a:chExt cx="1327047" cy="693670"/>
          </a:xfrm>
        </p:grpSpPr>
        <p:sp>
          <p:nvSpPr>
            <p:cNvPr id="1370" name="Google Shape;1370;p72"/>
            <p:cNvSpPr/>
            <p:nvPr/>
          </p:nvSpPr>
          <p:spPr>
            <a:xfrm>
              <a:off x="1451727" y="1370811"/>
              <a:ext cx="1327047" cy="693670"/>
            </a:xfrm>
            <a:custGeom>
              <a:avLst/>
              <a:gdLst/>
              <a:ahLst/>
              <a:cxnLst/>
              <a:rect l="l" t="t" r="r" b="b"/>
              <a:pathLst>
                <a:path w="105363" h="55075" extrusionOk="0">
                  <a:moveTo>
                    <a:pt x="7413" y="0"/>
                  </a:moveTo>
                  <a:cubicBezTo>
                    <a:pt x="3320" y="0"/>
                    <a:pt x="0" y="3320"/>
                    <a:pt x="0" y="7397"/>
                  </a:cubicBezTo>
                  <a:lnTo>
                    <a:pt x="0" y="47678"/>
                  </a:lnTo>
                  <a:cubicBezTo>
                    <a:pt x="0" y="51755"/>
                    <a:pt x="3320" y="55074"/>
                    <a:pt x="7413" y="55074"/>
                  </a:cubicBezTo>
                  <a:lnTo>
                    <a:pt x="97950" y="55074"/>
                  </a:lnTo>
                  <a:cubicBezTo>
                    <a:pt x="102045" y="55074"/>
                    <a:pt x="105363" y="51755"/>
                    <a:pt x="105363" y="47678"/>
                  </a:cubicBezTo>
                  <a:lnTo>
                    <a:pt x="105363" y="7397"/>
                  </a:lnTo>
                  <a:cubicBezTo>
                    <a:pt x="105363" y="3320"/>
                    <a:pt x="102045" y="0"/>
                    <a:pt x="97950" y="0"/>
                  </a:cubicBezTo>
                  <a:close/>
                </a:path>
              </a:pathLst>
            </a:custGeom>
            <a:gradFill>
              <a:gsLst>
                <a:gs pos="0">
                  <a:schemeClr val="lt1"/>
                </a:gs>
                <a:gs pos="100000">
                  <a:srgbClr val="66BEE9">
                    <a:alpha val="34509"/>
                  </a:srgbClr>
                </a:gs>
              </a:gsLst>
              <a:lin ang="5400012" scaled="0"/>
            </a:gradFill>
            <a:ln>
              <a:noFill/>
            </a:ln>
            <a:effectLst>
              <a:outerShdw blurRad="57150" dist="19050"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71" name="Google Shape;1371;p72"/>
            <p:cNvSpPr/>
            <p:nvPr/>
          </p:nvSpPr>
          <p:spPr>
            <a:xfrm>
              <a:off x="1897124" y="1552443"/>
              <a:ext cx="746077" cy="85104"/>
            </a:xfrm>
            <a:custGeom>
              <a:avLst/>
              <a:gdLst/>
              <a:ahLst/>
              <a:cxnLst/>
              <a:rect l="l" t="t" r="r" b="b"/>
              <a:pathLst>
                <a:path w="59236" h="6757" extrusionOk="0">
                  <a:moveTo>
                    <a:pt x="1786" y="0"/>
                  </a:moveTo>
                  <a:cubicBezTo>
                    <a:pt x="792" y="0"/>
                    <a:pt x="0" y="809"/>
                    <a:pt x="0" y="1786"/>
                  </a:cubicBezTo>
                  <a:lnTo>
                    <a:pt x="0" y="4971"/>
                  </a:lnTo>
                  <a:cubicBezTo>
                    <a:pt x="0" y="5964"/>
                    <a:pt x="792" y="6757"/>
                    <a:pt x="1786" y="6757"/>
                  </a:cubicBezTo>
                  <a:lnTo>
                    <a:pt x="57432" y="6757"/>
                  </a:lnTo>
                  <a:cubicBezTo>
                    <a:pt x="58426" y="6757"/>
                    <a:pt x="59235" y="5964"/>
                    <a:pt x="59235" y="4971"/>
                  </a:cubicBezTo>
                  <a:lnTo>
                    <a:pt x="59235" y="1786"/>
                  </a:lnTo>
                  <a:cubicBezTo>
                    <a:pt x="59235" y="809"/>
                    <a:pt x="58426" y="0"/>
                    <a:pt x="57432" y="0"/>
                  </a:cubicBezTo>
                  <a:close/>
                </a:path>
              </a:pathLst>
            </a:custGeom>
            <a:solidFill>
              <a:schemeClr val="lt1"/>
            </a:solidFill>
            <a:ln>
              <a:noFill/>
            </a:ln>
            <a:effectLst>
              <a:outerShdw blurRad="57150" dist="19050"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72" name="Google Shape;1372;p72"/>
            <p:cNvSpPr/>
            <p:nvPr/>
          </p:nvSpPr>
          <p:spPr>
            <a:xfrm>
              <a:off x="1897124" y="1797731"/>
              <a:ext cx="746077" cy="85117"/>
            </a:xfrm>
            <a:custGeom>
              <a:avLst/>
              <a:gdLst/>
              <a:ahLst/>
              <a:cxnLst/>
              <a:rect l="l" t="t" r="r" b="b"/>
              <a:pathLst>
                <a:path w="59236" h="6758" extrusionOk="0">
                  <a:moveTo>
                    <a:pt x="1786" y="1"/>
                  </a:moveTo>
                  <a:cubicBezTo>
                    <a:pt x="792" y="1"/>
                    <a:pt x="0" y="809"/>
                    <a:pt x="0" y="1786"/>
                  </a:cubicBezTo>
                  <a:lnTo>
                    <a:pt x="0" y="4971"/>
                  </a:lnTo>
                  <a:cubicBezTo>
                    <a:pt x="0" y="5965"/>
                    <a:pt x="792" y="6757"/>
                    <a:pt x="1786" y="6757"/>
                  </a:cubicBezTo>
                  <a:lnTo>
                    <a:pt x="57432" y="6757"/>
                  </a:lnTo>
                  <a:cubicBezTo>
                    <a:pt x="58426" y="6757"/>
                    <a:pt x="59235" y="5965"/>
                    <a:pt x="59235" y="4971"/>
                  </a:cubicBezTo>
                  <a:lnTo>
                    <a:pt x="59235" y="1786"/>
                  </a:lnTo>
                  <a:cubicBezTo>
                    <a:pt x="59235" y="809"/>
                    <a:pt x="58426" y="1"/>
                    <a:pt x="57432" y="1"/>
                  </a:cubicBezTo>
                  <a:close/>
                </a:path>
              </a:pathLst>
            </a:custGeom>
            <a:solidFill>
              <a:schemeClr val="lt1"/>
            </a:solidFill>
            <a:ln>
              <a:noFill/>
            </a:ln>
            <a:effectLst>
              <a:outerShdw blurRad="57150" dist="19050"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73" name="Google Shape;1373;p72"/>
            <p:cNvSpPr/>
            <p:nvPr/>
          </p:nvSpPr>
          <p:spPr>
            <a:xfrm>
              <a:off x="1587325" y="1506409"/>
              <a:ext cx="177401" cy="177174"/>
            </a:xfrm>
            <a:custGeom>
              <a:avLst/>
              <a:gdLst/>
              <a:ahLst/>
              <a:cxnLst/>
              <a:rect l="l" t="t" r="r" b="b"/>
              <a:pathLst>
                <a:path w="14085" h="14067" extrusionOk="0">
                  <a:moveTo>
                    <a:pt x="3588" y="0"/>
                  </a:moveTo>
                  <a:cubicBezTo>
                    <a:pt x="1618" y="0"/>
                    <a:pt x="0" y="1600"/>
                    <a:pt x="0" y="3588"/>
                  </a:cubicBezTo>
                  <a:lnTo>
                    <a:pt x="0" y="10479"/>
                  </a:lnTo>
                  <a:cubicBezTo>
                    <a:pt x="0" y="12467"/>
                    <a:pt x="1618" y="14067"/>
                    <a:pt x="3588" y="14067"/>
                  </a:cubicBezTo>
                  <a:lnTo>
                    <a:pt x="10496" y="14067"/>
                  </a:lnTo>
                  <a:cubicBezTo>
                    <a:pt x="12467" y="14067"/>
                    <a:pt x="14085" y="12467"/>
                    <a:pt x="14085" y="10479"/>
                  </a:cubicBezTo>
                  <a:lnTo>
                    <a:pt x="14085" y="3588"/>
                  </a:lnTo>
                  <a:cubicBezTo>
                    <a:pt x="14085" y="1600"/>
                    <a:pt x="12467" y="0"/>
                    <a:pt x="10496" y="0"/>
                  </a:cubicBezTo>
                  <a:close/>
                </a:path>
              </a:pathLst>
            </a:custGeom>
            <a:solidFill>
              <a:schemeClr val="lt1"/>
            </a:solidFill>
            <a:ln>
              <a:noFill/>
            </a:ln>
            <a:effectLst>
              <a:outerShdw blurRad="57150" dist="19050"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74" name="Google Shape;1374;p72"/>
            <p:cNvSpPr/>
            <p:nvPr/>
          </p:nvSpPr>
          <p:spPr>
            <a:xfrm>
              <a:off x="1587325" y="1751696"/>
              <a:ext cx="177401" cy="177186"/>
            </a:xfrm>
            <a:custGeom>
              <a:avLst/>
              <a:gdLst/>
              <a:ahLst/>
              <a:cxnLst/>
              <a:rect l="l" t="t" r="r" b="b"/>
              <a:pathLst>
                <a:path w="14085" h="14068" extrusionOk="0">
                  <a:moveTo>
                    <a:pt x="3588" y="0"/>
                  </a:moveTo>
                  <a:cubicBezTo>
                    <a:pt x="1618" y="0"/>
                    <a:pt x="0" y="1600"/>
                    <a:pt x="0" y="3588"/>
                  </a:cubicBezTo>
                  <a:lnTo>
                    <a:pt x="0" y="10479"/>
                  </a:lnTo>
                  <a:cubicBezTo>
                    <a:pt x="0" y="12467"/>
                    <a:pt x="1618" y="14067"/>
                    <a:pt x="3588" y="14067"/>
                  </a:cubicBezTo>
                  <a:lnTo>
                    <a:pt x="10496" y="14067"/>
                  </a:lnTo>
                  <a:cubicBezTo>
                    <a:pt x="12467" y="14067"/>
                    <a:pt x="14085" y="12467"/>
                    <a:pt x="14085" y="10479"/>
                  </a:cubicBezTo>
                  <a:lnTo>
                    <a:pt x="14085" y="3588"/>
                  </a:lnTo>
                  <a:cubicBezTo>
                    <a:pt x="14085" y="1600"/>
                    <a:pt x="12467" y="0"/>
                    <a:pt x="10496" y="0"/>
                  </a:cubicBezTo>
                  <a:close/>
                </a:path>
              </a:pathLst>
            </a:custGeom>
            <a:solidFill>
              <a:schemeClr val="lt1"/>
            </a:solidFill>
            <a:ln>
              <a:noFill/>
            </a:ln>
            <a:effectLst>
              <a:outerShdw blurRad="57150" dist="19050"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75" name="Google Shape;1375;p72"/>
            <p:cNvSpPr/>
            <p:nvPr/>
          </p:nvSpPr>
          <p:spPr>
            <a:xfrm>
              <a:off x="1620211" y="1802492"/>
              <a:ext cx="111617" cy="75683"/>
            </a:xfrm>
            <a:custGeom>
              <a:avLst/>
              <a:gdLst/>
              <a:ahLst/>
              <a:cxnLst/>
              <a:rect l="l" t="t" r="r" b="b"/>
              <a:pathLst>
                <a:path w="8862" h="6009" extrusionOk="0">
                  <a:moveTo>
                    <a:pt x="8262" y="1"/>
                  </a:moveTo>
                  <a:cubicBezTo>
                    <a:pt x="8113" y="1"/>
                    <a:pt x="7968" y="60"/>
                    <a:pt x="7868" y="179"/>
                  </a:cubicBezTo>
                  <a:lnTo>
                    <a:pt x="3909" y="4728"/>
                  </a:lnTo>
                  <a:lnTo>
                    <a:pt x="944" y="2201"/>
                  </a:lnTo>
                  <a:cubicBezTo>
                    <a:pt x="838" y="2117"/>
                    <a:pt x="711" y="2075"/>
                    <a:pt x="587" y="2075"/>
                  </a:cubicBezTo>
                  <a:cubicBezTo>
                    <a:pt x="436" y="2075"/>
                    <a:pt x="288" y="2139"/>
                    <a:pt x="186" y="2268"/>
                  </a:cubicBezTo>
                  <a:cubicBezTo>
                    <a:pt x="0" y="2487"/>
                    <a:pt x="18" y="2824"/>
                    <a:pt x="254" y="3010"/>
                  </a:cubicBezTo>
                  <a:lnTo>
                    <a:pt x="3605" y="5874"/>
                  </a:lnTo>
                  <a:cubicBezTo>
                    <a:pt x="3707" y="5957"/>
                    <a:pt x="3841" y="6008"/>
                    <a:pt x="3960" y="6008"/>
                  </a:cubicBezTo>
                  <a:cubicBezTo>
                    <a:pt x="4111" y="6008"/>
                    <a:pt x="4263" y="5941"/>
                    <a:pt x="4364" y="5822"/>
                  </a:cubicBezTo>
                  <a:lnTo>
                    <a:pt x="8677" y="887"/>
                  </a:lnTo>
                  <a:cubicBezTo>
                    <a:pt x="8862" y="667"/>
                    <a:pt x="8846" y="330"/>
                    <a:pt x="8626" y="128"/>
                  </a:cubicBezTo>
                  <a:cubicBezTo>
                    <a:pt x="8518" y="43"/>
                    <a:pt x="8388" y="1"/>
                    <a:pt x="8262" y="1"/>
                  </a:cubicBezTo>
                  <a:close/>
                </a:path>
              </a:pathLst>
            </a:custGeom>
            <a:solidFill>
              <a:schemeClr val="dk1"/>
            </a:solidFill>
            <a:ln w="9525" cap="flat" cmpd="sng">
              <a:solidFill>
                <a:schemeClr val="dk1"/>
              </a:solidFill>
              <a:prstDash val="solid"/>
              <a:round/>
              <a:headEnd type="none" w="sm" len="sm"/>
              <a:tailEnd type="none" w="sm" len="sm"/>
            </a:ln>
            <a:effectLst>
              <a:outerShdw blurRad="57150" dist="19050" dir="5400000" algn="bl" rotWithShape="0">
                <a:srgbClr val="5352EE">
                  <a:alpha val="15000"/>
                </a:srgbClr>
              </a:outerShdw>
              <a:reflection stA="3000" endPos="30000" dist="381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76" name="Google Shape;1376;p72"/>
            <p:cNvSpPr/>
            <p:nvPr/>
          </p:nvSpPr>
          <p:spPr>
            <a:xfrm>
              <a:off x="1620211" y="1557154"/>
              <a:ext cx="111617" cy="75683"/>
            </a:xfrm>
            <a:custGeom>
              <a:avLst/>
              <a:gdLst/>
              <a:ahLst/>
              <a:cxnLst/>
              <a:rect l="l" t="t" r="r" b="b"/>
              <a:pathLst>
                <a:path w="8862" h="6009" extrusionOk="0">
                  <a:moveTo>
                    <a:pt x="8262" y="1"/>
                  </a:moveTo>
                  <a:cubicBezTo>
                    <a:pt x="8113" y="1"/>
                    <a:pt x="7968" y="60"/>
                    <a:pt x="7868" y="179"/>
                  </a:cubicBezTo>
                  <a:lnTo>
                    <a:pt x="3909" y="4728"/>
                  </a:lnTo>
                  <a:lnTo>
                    <a:pt x="944" y="2201"/>
                  </a:lnTo>
                  <a:cubicBezTo>
                    <a:pt x="838" y="2117"/>
                    <a:pt x="711" y="2075"/>
                    <a:pt x="587" y="2075"/>
                  </a:cubicBezTo>
                  <a:cubicBezTo>
                    <a:pt x="436" y="2075"/>
                    <a:pt x="288" y="2139"/>
                    <a:pt x="186" y="2268"/>
                  </a:cubicBezTo>
                  <a:cubicBezTo>
                    <a:pt x="0" y="2487"/>
                    <a:pt x="18" y="2824"/>
                    <a:pt x="254" y="3010"/>
                  </a:cubicBezTo>
                  <a:lnTo>
                    <a:pt x="3605" y="5874"/>
                  </a:lnTo>
                  <a:cubicBezTo>
                    <a:pt x="3707" y="5957"/>
                    <a:pt x="3841" y="6008"/>
                    <a:pt x="3960" y="6008"/>
                  </a:cubicBezTo>
                  <a:cubicBezTo>
                    <a:pt x="4111" y="6008"/>
                    <a:pt x="4263" y="5941"/>
                    <a:pt x="4364" y="5822"/>
                  </a:cubicBezTo>
                  <a:lnTo>
                    <a:pt x="8677" y="887"/>
                  </a:lnTo>
                  <a:cubicBezTo>
                    <a:pt x="8862" y="667"/>
                    <a:pt x="8846" y="330"/>
                    <a:pt x="8626" y="128"/>
                  </a:cubicBezTo>
                  <a:cubicBezTo>
                    <a:pt x="8518" y="43"/>
                    <a:pt x="8388" y="1"/>
                    <a:pt x="8262" y="1"/>
                  </a:cubicBezTo>
                  <a:close/>
                </a:path>
              </a:pathLst>
            </a:custGeom>
            <a:solidFill>
              <a:schemeClr val="dk1"/>
            </a:solidFill>
            <a:ln w="9525" cap="flat" cmpd="sng">
              <a:solidFill>
                <a:schemeClr val="dk1"/>
              </a:solidFill>
              <a:prstDash val="solid"/>
              <a:round/>
              <a:headEnd type="none" w="sm" len="sm"/>
              <a:tailEnd type="none" w="sm" len="sm"/>
            </a:ln>
            <a:effectLst>
              <a:outerShdw blurRad="57150" dist="19050" dir="5400000" algn="bl" rotWithShape="0">
                <a:srgbClr val="5352EE">
                  <a:alpha val="15000"/>
                </a:srgbClr>
              </a:outerShdw>
              <a:reflection stA="3000" endPos="30000" dist="381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grpSp>
      <p:grpSp>
        <p:nvGrpSpPr>
          <p:cNvPr id="1377" name="Google Shape;1377;p72"/>
          <p:cNvGrpSpPr/>
          <p:nvPr/>
        </p:nvGrpSpPr>
        <p:grpSpPr>
          <a:xfrm>
            <a:off x="6476689" y="3427262"/>
            <a:ext cx="1640975" cy="472325"/>
            <a:chOff x="4369200" y="2990825"/>
            <a:chExt cx="1640975" cy="472325"/>
          </a:xfrm>
        </p:grpSpPr>
        <p:sp>
          <p:nvSpPr>
            <p:cNvPr id="1378" name="Google Shape;1378;p72"/>
            <p:cNvSpPr/>
            <p:nvPr/>
          </p:nvSpPr>
          <p:spPr>
            <a:xfrm>
              <a:off x="4369200" y="2990825"/>
              <a:ext cx="1640975" cy="472325"/>
            </a:xfrm>
            <a:custGeom>
              <a:avLst/>
              <a:gdLst/>
              <a:ahLst/>
              <a:cxnLst/>
              <a:rect l="l" t="t" r="r" b="b"/>
              <a:pathLst>
                <a:path w="65639" h="18893" extrusionOk="0">
                  <a:moveTo>
                    <a:pt x="2775" y="1"/>
                  </a:moveTo>
                  <a:cubicBezTo>
                    <a:pt x="1247" y="1"/>
                    <a:pt x="0" y="1264"/>
                    <a:pt x="0" y="2792"/>
                  </a:cubicBezTo>
                  <a:lnTo>
                    <a:pt x="0" y="16103"/>
                  </a:lnTo>
                  <a:cubicBezTo>
                    <a:pt x="0" y="17646"/>
                    <a:pt x="1247" y="18893"/>
                    <a:pt x="2775" y="18893"/>
                  </a:cubicBezTo>
                  <a:lnTo>
                    <a:pt x="62849" y="18893"/>
                  </a:lnTo>
                  <a:cubicBezTo>
                    <a:pt x="64391" y="18893"/>
                    <a:pt x="65638" y="17646"/>
                    <a:pt x="65638" y="16103"/>
                  </a:cubicBezTo>
                  <a:lnTo>
                    <a:pt x="65638" y="2792"/>
                  </a:lnTo>
                  <a:cubicBezTo>
                    <a:pt x="65638" y="1264"/>
                    <a:pt x="64391" y="1"/>
                    <a:pt x="62849" y="1"/>
                  </a:cubicBezTo>
                  <a:close/>
                </a:path>
              </a:pathLst>
            </a:custGeom>
            <a:gradFill>
              <a:gsLst>
                <a:gs pos="0">
                  <a:schemeClr val="lt1"/>
                </a:gs>
                <a:gs pos="100000">
                  <a:srgbClr val="66BEE9">
                    <a:alpha val="34509"/>
                  </a:srgbClr>
                </a:gs>
              </a:gsLst>
              <a:lin ang="5400012" scaled="0"/>
            </a:gradFill>
            <a:ln>
              <a:noFill/>
            </a:ln>
            <a:effectLst>
              <a:outerShdw blurRad="57150" dist="19050" dir="5400000" algn="bl" rotWithShape="0">
                <a:schemeClr val="dk1">
                  <a:alpha val="1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79" name="Google Shape;1379;p72"/>
            <p:cNvSpPr/>
            <p:nvPr/>
          </p:nvSpPr>
          <p:spPr>
            <a:xfrm>
              <a:off x="4472075" y="3069350"/>
              <a:ext cx="345275" cy="315275"/>
            </a:xfrm>
            <a:custGeom>
              <a:avLst/>
              <a:gdLst/>
              <a:ahLst/>
              <a:cxnLst/>
              <a:rect l="l" t="t" r="r" b="b"/>
              <a:pathLst>
                <a:path w="13811" h="12611" extrusionOk="0">
                  <a:moveTo>
                    <a:pt x="6907" y="1"/>
                  </a:moveTo>
                  <a:cubicBezTo>
                    <a:pt x="5296" y="1"/>
                    <a:pt x="3687" y="617"/>
                    <a:pt x="2463" y="1848"/>
                  </a:cubicBezTo>
                  <a:cubicBezTo>
                    <a:pt x="1" y="4311"/>
                    <a:pt x="1" y="8301"/>
                    <a:pt x="2463" y="10764"/>
                  </a:cubicBezTo>
                  <a:cubicBezTo>
                    <a:pt x="3687" y="11995"/>
                    <a:pt x="5296" y="12611"/>
                    <a:pt x="6907" y="12611"/>
                  </a:cubicBezTo>
                  <a:cubicBezTo>
                    <a:pt x="8518" y="12611"/>
                    <a:pt x="10132" y="11995"/>
                    <a:pt x="11363" y="10764"/>
                  </a:cubicBezTo>
                  <a:cubicBezTo>
                    <a:pt x="13811" y="8301"/>
                    <a:pt x="13811" y="4311"/>
                    <a:pt x="11363" y="1848"/>
                  </a:cubicBezTo>
                  <a:cubicBezTo>
                    <a:pt x="10132" y="617"/>
                    <a:pt x="8518" y="1"/>
                    <a:pt x="6907" y="1"/>
                  </a:cubicBezTo>
                  <a:close/>
                </a:path>
              </a:pathLst>
            </a:custGeom>
            <a:solidFill>
              <a:schemeClr val="accent1"/>
            </a:solidFill>
            <a:ln>
              <a:noFill/>
            </a:ln>
            <a:effectLst>
              <a:outerShdw blurRad="57150" dist="19050" dir="5400000" algn="bl" rotWithShape="0">
                <a:schemeClr val="dk1">
                  <a:alpha val="1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80" name="Google Shape;1380;p72"/>
            <p:cNvSpPr/>
            <p:nvPr/>
          </p:nvSpPr>
          <p:spPr>
            <a:xfrm>
              <a:off x="4928000" y="3144375"/>
              <a:ext cx="579100" cy="49125"/>
            </a:xfrm>
            <a:custGeom>
              <a:avLst/>
              <a:gdLst/>
              <a:ahLst/>
              <a:cxnLst/>
              <a:rect l="l" t="t" r="r" b="b"/>
              <a:pathLst>
                <a:path w="23164" h="1965" extrusionOk="0">
                  <a:moveTo>
                    <a:pt x="998" y="0"/>
                  </a:moveTo>
                  <a:cubicBezTo>
                    <a:pt x="452" y="0"/>
                    <a:pt x="1" y="437"/>
                    <a:pt x="1" y="983"/>
                  </a:cubicBezTo>
                  <a:cubicBezTo>
                    <a:pt x="1" y="1528"/>
                    <a:pt x="452" y="1964"/>
                    <a:pt x="998" y="1964"/>
                  </a:cubicBezTo>
                  <a:lnTo>
                    <a:pt x="22181" y="1964"/>
                  </a:lnTo>
                  <a:cubicBezTo>
                    <a:pt x="22727" y="1964"/>
                    <a:pt x="23163" y="1528"/>
                    <a:pt x="23163" y="983"/>
                  </a:cubicBezTo>
                  <a:cubicBezTo>
                    <a:pt x="23163" y="437"/>
                    <a:pt x="22727" y="0"/>
                    <a:pt x="22181" y="0"/>
                  </a:cubicBezTo>
                  <a:close/>
                </a:path>
              </a:pathLst>
            </a:custGeom>
            <a:solidFill>
              <a:schemeClr val="lt1"/>
            </a:solidFill>
            <a:ln>
              <a:noFill/>
            </a:ln>
            <a:effectLst>
              <a:outerShdw blurRad="57150" dist="19050" dir="5400000" algn="bl" rotWithShape="0">
                <a:schemeClr val="dk1">
                  <a:alpha val="1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81" name="Google Shape;1381;p72"/>
            <p:cNvSpPr/>
            <p:nvPr/>
          </p:nvSpPr>
          <p:spPr>
            <a:xfrm>
              <a:off x="5569800" y="3144375"/>
              <a:ext cx="289950" cy="49125"/>
            </a:xfrm>
            <a:custGeom>
              <a:avLst/>
              <a:gdLst/>
              <a:ahLst/>
              <a:cxnLst/>
              <a:rect l="l" t="t" r="r" b="b"/>
              <a:pathLst>
                <a:path w="11598" h="1965" extrusionOk="0">
                  <a:moveTo>
                    <a:pt x="983" y="0"/>
                  </a:moveTo>
                  <a:cubicBezTo>
                    <a:pt x="437" y="0"/>
                    <a:pt x="0" y="437"/>
                    <a:pt x="0" y="983"/>
                  </a:cubicBezTo>
                  <a:cubicBezTo>
                    <a:pt x="0" y="1528"/>
                    <a:pt x="437" y="1964"/>
                    <a:pt x="983" y="1964"/>
                  </a:cubicBezTo>
                  <a:lnTo>
                    <a:pt x="10616" y="1964"/>
                  </a:lnTo>
                  <a:cubicBezTo>
                    <a:pt x="11161" y="1964"/>
                    <a:pt x="11597" y="1528"/>
                    <a:pt x="11597" y="983"/>
                  </a:cubicBezTo>
                  <a:cubicBezTo>
                    <a:pt x="11597" y="437"/>
                    <a:pt x="11161" y="0"/>
                    <a:pt x="10616" y="0"/>
                  </a:cubicBezTo>
                  <a:close/>
                </a:path>
              </a:pathLst>
            </a:custGeom>
            <a:solidFill>
              <a:schemeClr val="lt1"/>
            </a:solidFill>
            <a:ln>
              <a:noFill/>
            </a:ln>
            <a:effectLst>
              <a:outerShdw blurRad="57150" dist="19050" dir="5400000" algn="bl" rotWithShape="0">
                <a:schemeClr val="dk1">
                  <a:alpha val="1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82" name="Google Shape;1382;p72"/>
            <p:cNvSpPr/>
            <p:nvPr/>
          </p:nvSpPr>
          <p:spPr>
            <a:xfrm>
              <a:off x="4928000" y="3268700"/>
              <a:ext cx="346850" cy="49500"/>
            </a:xfrm>
            <a:custGeom>
              <a:avLst/>
              <a:gdLst/>
              <a:ahLst/>
              <a:cxnLst/>
              <a:rect l="l" t="t" r="r" b="b"/>
              <a:pathLst>
                <a:path w="13874" h="1980" extrusionOk="0">
                  <a:moveTo>
                    <a:pt x="998" y="0"/>
                  </a:moveTo>
                  <a:cubicBezTo>
                    <a:pt x="452" y="0"/>
                    <a:pt x="1" y="437"/>
                    <a:pt x="1" y="982"/>
                  </a:cubicBezTo>
                  <a:cubicBezTo>
                    <a:pt x="1" y="1528"/>
                    <a:pt x="452" y="1979"/>
                    <a:pt x="998" y="1979"/>
                  </a:cubicBezTo>
                  <a:lnTo>
                    <a:pt x="12891" y="1979"/>
                  </a:lnTo>
                  <a:cubicBezTo>
                    <a:pt x="13437" y="1979"/>
                    <a:pt x="13873" y="1528"/>
                    <a:pt x="13873" y="982"/>
                  </a:cubicBezTo>
                  <a:cubicBezTo>
                    <a:pt x="13873" y="437"/>
                    <a:pt x="13437" y="0"/>
                    <a:pt x="12891" y="0"/>
                  </a:cubicBezTo>
                  <a:close/>
                </a:path>
              </a:pathLst>
            </a:custGeom>
            <a:solidFill>
              <a:schemeClr val="lt1"/>
            </a:solidFill>
            <a:ln>
              <a:noFill/>
            </a:ln>
            <a:effectLst>
              <a:outerShdw blurRad="57150" dist="19050" dir="5400000" algn="bl" rotWithShape="0">
                <a:schemeClr val="dk1">
                  <a:alpha val="1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grpSp>
      <p:grpSp>
        <p:nvGrpSpPr>
          <p:cNvPr id="1383" name="Google Shape;1383;p72"/>
          <p:cNvGrpSpPr/>
          <p:nvPr/>
        </p:nvGrpSpPr>
        <p:grpSpPr>
          <a:xfrm>
            <a:off x="5424440" y="4387884"/>
            <a:ext cx="643280" cy="644532"/>
            <a:chOff x="1453175" y="2049775"/>
            <a:chExt cx="1194800" cy="1197125"/>
          </a:xfrm>
        </p:grpSpPr>
        <p:sp>
          <p:nvSpPr>
            <p:cNvPr id="1384" name="Google Shape;1384;p72"/>
            <p:cNvSpPr/>
            <p:nvPr/>
          </p:nvSpPr>
          <p:spPr>
            <a:xfrm>
              <a:off x="1453175" y="2049775"/>
              <a:ext cx="1194800" cy="1197125"/>
            </a:xfrm>
            <a:custGeom>
              <a:avLst/>
              <a:gdLst/>
              <a:ahLst/>
              <a:cxnLst/>
              <a:rect l="l" t="t" r="r" b="b"/>
              <a:pathLst>
                <a:path w="47792" h="47885" extrusionOk="0">
                  <a:moveTo>
                    <a:pt x="4631" y="0"/>
                  </a:moveTo>
                  <a:cubicBezTo>
                    <a:pt x="2075" y="0"/>
                    <a:pt x="1" y="2089"/>
                    <a:pt x="1" y="4645"/>
                  </a:cubicBezTo>
                  <a:lnTo>
                    <a:pt x="1" y="43239"/>
                  </a:lnTo>
                  <a:cubicBezTo>
                    <a:pt x="1" y="45796"/>
                    <a:pt x="2075" y="47885"/>
                    <a:pt x="4631" y="47885"/>
                  </a:cubicBezTo>
                  <a:lnTo>
                    <a:pt x="43147" y="47885"/>
                  </a:lnTo>
                  <a:cubicBezTo>
                    <a:pt x="45703" y="47885"/>
                    <a:pt x="47792" y="45796"/>
                    <a:pt x="47792" y="43239"/>
                  </a:cubicBezTo>
                  <a:lnTo>
                    <a:pt x="47792" y="4645"/>
                  </a:lnTo>
                  <a:cubicBezTo>
                    <a:pt x="47792" y="2089"/>
                    <a:pt x="45703" y="0"/>
                    <a:pt x="43147" y="0"/>
                  </a:cubicBezTo>
                  <a:close/>
                </a:path>
              </a:pathLst>
            </a:custGeom>
            <a:solidFill>
              <a:srgbClr val="FFFFFF"/>
            </a:solidFill>
            <a:ln>
              <a:noFill/>
            </a:ln>
            <a:effectLst>
              <a:outerShdw blurRad="57150" dist="19050" dir="3840000" algn="bl" rotWithShape="0">
                <a:schemeClr val="dk1">
                  <a:alpha val="3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85" name="Google Shape;1385;p72"/>
            <p:cNvSpPr/>
            <p:nvPr/>
          </p:nvSpPr>
          <p:spPr>
            <a:xfrm>
              <a:off x="1499575" y="2096525"/>
              <a:ext cx="1102050" cy="1103975"/>
            </a:xfrm>
            <a:custGeom>
              <a:avLst/>
              <a:gdLst/>
              <a:ahLst/>
              <a:cxnLst/>
              <a:rect l="l" t="t" r="r" b="b"/>
              <a:pathLst>
                <a:path w="44082" h="44159" extrusionOk="0">
                  <a:moveTo>
                    <a:pt x="2775" y="1"/>
                  </a:moveTo>
                  <a:cubicBezTo>
                    <a:pt x="1247" y="1"/>
                    <a:pt x="0" y="1248"/>
                    <a:pt x="0" y="2775"/>
                  </a:cubicBezTo>
                  <a:lnTo>
                    <a:pt x="0" y="41369"/>
                  </a:lnTo>
                  <a:cubicBezTo>
                    <a:pt x="0" y="42897"/>
                    <a:pt x="1247" y="44159"/>
                    <a:pt x="2775" y="44159"/>
                  </a:cubicBezTo>
                  <a:lnTo>
                    <a:pt x="41291" y="44159"/>
                  </a:lnTo>
                  <a:cubicBezTo>
                    <a:pt x="42818" y="44159"/>
                    <a:pt x="44081" y="42897"/>
                    <a:pt x="44081" y="41369"/>
                  </a:cubicBezTo>
                  <a:lnTo>
                    <a:pt x="44081" y="2775"/>
                  </a:lnTo>
                  <a:cubicBezTo>
                    <a:pt x="44081" y="1248"/>
                    <a:pt x="42818" y="1"/>
                    <a:pt x="41291" y="1"/>
                  </a:cubicBezTo>
                  <a:close/>
                </a:path>
              </a:pathLst>
            </a:custGeom>
            <a:solidFill>
              <a:schemeClr val="lt1"/>
            </a:solidFill>
            <a:ln>
              <a:noFill/>
            </a:ln>
            <a:effectLst>
              <a:outerShdw blurRad="57150" dist="19050" dir="5400000" algn="bl" rotWithShape="0">
                <a:schemeClr val="dk1">
                  <a:alpha val="1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86" name="Google Shape;1386;p72"/>
            <p:cNvSpPr/>
            <p:nvPr/>
          </p:nvSpPr>
          <p:spPr>
            <a:xfrm>
              <a:off x="1499575" y="2316300"/>
              <a:ext cx="1102050" cy="884200"/>
            </a:xfrm>
            <a:custGeom>
              <a:avLst/>
              <a:gdLst/>
              <a:ahLst/>
              <a:cxnLst/>
              <a:rect l="l" t="t" r="r" b="b"/>
              <a:pathLst>
                <a:path w="44082" h="35368" extrusionOk="0">
                  <a:moveTo>
                    <a:pt x="13826" y="1"/>
                  </a:moveTo>
                  <a:lnTo>
                    <a:pt x="0" y="20654"/>
                  </a:lnTo>
                  <a:lnTo>
                    <a:pt x="0" y="32578"/>
                  </a:lnTo>
                  <a:cubicBezTo>
                    <a:pt x="0" y="34106"/>
                    <a:pt x="1247" y="35368"/>
                    <a:pt x="2775" y="35368"/>
                  </a:cubicBezTo>
                  <a:lnTo>
                    <a:pt x="41291" y="35368"/>
                  </a:lnTo>
                  <a:cubicBezTo>
                    <a:pt x="42818" y="35368"/>
                    <a:pt x="44081" y="34106"/>
                    <a:pt x="44081" y="32578"/>
                  </a:cubicBezTo>
                  <a:lnTo>
                    <a:pt x="44081" y="26733"/>
                  </a:lnTo>
                  <a:lnTo>
                    <a:pt x="34370" y="12221"/>
                  </a:lnTo>
                  <a:lnTo>
                    <a:pt x="28182" y="21449"/>
                  </a:lnTo>
                  <a:lnTo>
                    <a:pt x="27652" y="20670"/>
                  </a:lnTo>
                  <a:lnTo>
                    <a:pt x="13826" y="1"/>
                  </a:lnTo>
                  <a:close/>
                </a:path>
              </a:pathLst>
            </a:custGeom>
            <a:solidFill>
              <a:schemeClr val="lt2"/>
            </a:solidFill>
            <a:ln>
              <a:noFill/>
            </a:ln>
            <a:effectLst>
              <a:outerShdw blurRad="57150" dist="19050" dir="5400000" algn="bl" rotWithShape="0">
                <a:schemeClr val="dk1">
                  <a:alpha val="1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387" name="Google Shape;1387;p72"/>
            <p:cNvSpPr/>
            <p:nvPr/>
          </p:nvSpPr>
          <p:spPr>
            <a:xfrm>
              <a:off x="2133200" y="2241875"/>
              <a:ext cx="254100" cy="254500"/>
            </a:xfrm>
            <a:custGeom>
              <a:avLst/>
              <a:gdLst/>
              <a:ahLst/>
              <a:cxnLst/>
              <a:rect l="l" t="t" r="r" b="b"/>
              <a:pathLst>
                <a:path w="10164" h="10180" extrusionOk="0">
                  <a:moveTo>
                    <a:pt x="5082" y="0"/>
                  </a:moveTo>
                  <a:cubicBezTo>
                    <a:pt x="2276" y="0"/>
                    <a:pt x="0" y="2276"/>
                    <a:pt x="0" y="5098"/>
                  </a:cubicBezTo>
                  <a:cubicBezTo>
                    <a:pt x="0" y="7904"/>
                    <a:pt x="2276" y="10179"/>
                    <a:pt x="5082" y="10179"/>
                  </a:cubicBezTo>
                  <a:cubicBezTo>
                    <a:pt x="7888" y="10179"/>
                    <a:pt x="10163" y="7904"/>
                    <a:pt x="10163" y="5098"/>
                  </a:cubicBezTo>
                  <a:cubicBezTo>
                    <a:pt x="10163" y="2276"/>
                    <a:pt x="7888" y="0"/>
                    <a:pt x="5082" y="0"/>
                  </a:cubicBezTo>
                  <a:close/>
                </a:path>
              </a:pathLst>
            </a:custGeom>
            <a:solidFill>
              <a:schemeClr val="accent5"/>
            </a:solidFill>
            <a:ln>
              <a:noFill/>
            </a:ln>
            <a:effectLst>
              <a:outerShdw blurRad="57150" dist="19050" dir="5400000" algn="bl" rotWithShape="0">
                <a:schemeClr val="dk1">
                  <a:alpha val="13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grpSp>
      <p:sp>
        <p:nvSpPr>
          <p:cNvPr id="2" name="TextBox 1">
            <a:extLst>
              <a:ext uri="{FF2B5EF4-FFF2-40B4-BE49-F238E27FC236}">
                <a16:creationId xmlns:a16="http://schemas.microsoft.com/office/drawing/2014/main" id="{0F432C7B-2BA7-4CD2-BE0A-F5C9583AA9BC}"/>
              </a:ext>
            </a:extLst>
          </p:cNvPr>
          <p:cNvSpPr txBox="1"/>
          <p:nvPr/>
        </p:nvSpPr>
        <p:spPr>
          <a:xfrm>
            <a:off x="5227061" y="1227571"/>
            <a:ext cx="2046635" cy="461665"/>
          </a:xfrm>
          <a:prstGeom prst="rect">
            <a:avLst/>
          </a:prstGeom>
          <a:solidFill>
            <a:schemeClr val="bg1"/>
          </a:solidFill>
        </p:spPr>
        <p:txBody>
          <a:bodyPr wrap="square" rtlCol="0">
            <a:spAutoFit/>
          </a:bodyPr>
          <a:lstStyle/>
          <a:p>
            <a:r>
              <a:rPr lang="en-US" sz="1200" dirty="0">
                <a:latin typeface="Fira Sans Extra Condensed" panose="020B0604020202020204" charset="0"/>
              </a:rPr>
              <a:t>Click Get Started Button for moving Sign-Up/ Sign-In</a:t>
            </a:r>
          </a:p>
        </p:txBody>
      </p:sp>
      <p:sp>
        <p:nvSpPr>
          <p:cNvPr id="50" name="Oval 49">
            <a:extLst>
              <a:ext uri="{FF2B5EF4-FFF2-40B4-BE49-F238E27FC236}">
                <a16:creationId xmlns:a16="http://schemas.microsoft.com/office/drawing/2014/main" id="{F361A69C-6D3A-46AB-8A0F-85E6A045E308}"/>
              </a:ext>
            </a:extLst>
          </p:cNvPr>
          <p:cNvSpPr/>
          <p:nvPr/>
        </p:nvSpPr>
        <p:spPr>
          <a:xfrm>
            <a:off x="5182633" y="1107710"/>
            <a:ext cx="179498" cy="185762"/>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dirty="0">
                <a:latin typeface="Fira Sans Extra Condensed" panose="020B0604020202020204" charset="0"/>
              </a:rPr>
              <a:t>1</a:t>
            </a:r>
          </a:p>
        </p:txBody>
      </p:sp>
      <p:pic>
        <p:nvPicPr>
          <p:cNvPr id="6" name="Picture 5">
            <a:extLst>
              <a:ext uri="{FF2B5EF4-FFF2-40B4-BE49-F238E27FC236}">
                <a16:creationId xmlns:a16="http://schemas.microsoft.com/office/drawing/2014/main" id="{2E7E2B24-6D99-405D-BDB4-3C41DD906F33}"/>
              </a:ext>
            </a:extLst>
          </p:cNvPr>
          <p:cNvPicPr>
            <a:picLocks noChangeAspect="1"/>
          </p:cNvPicPr>
          <p:nvPr/>
        </p:nvPicPr>
        <p:blipFill>
          <a:blip r:embed="rId3"/>
          <a:stretch>
            <a:fillRect/>
          </a:stretch>
        </p:blipFill>
        <p:spPr>
          <a:xfrm>
            <a:off x="566571" y="1250847"/>
            <a:ext cx="1420570" cy="3137037"/>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66FFDB7A-9E0A-443D-A491-692B8D05D8DD}"/>
              </a:ext>
            </a:extLst>
          </p:cNvPr>
          <p:cNvPicPr>
            <a:picLocks noChangeAspect="1"/>
          </p:cNvPicPr>
          <p:nvPr/>
        </p:nvPicPr>
        <p:blipFill>
          <a:blip r:embed="rId4"/>
          <a:stretch>
            <a:fillRect/>
          </a:stretch>
        </p:blipFill>
        <p:spPr>
          <a:xfrm>
            <a:off x="2120366" y="1242764"/>
            <a:ext cx="1417277" cy="3145120"/>
          </a:xfrm>
          <a:prstGeom prst="rect">
            <a:avLst/>
          </a:prstGeom>
          <a:ln>
            <a:noFill/>
          </a:ln>
          <a:effectLst>
            <a:outerShdw blurRad="190500" algn="tl" rotWithShape="0">
              <a:srgbClr val="000000">
                <a:alpha val="70000"/>
              </a:srgbClr>
            </a:outerShdw>
          </a:effectLst>
        </p:spPr>
      </p:pic>
      <p:pic>
        <p:nvPicPr>
          <p:cNvPr id="11" name="Picture 10">
            <a:extLst>
              <a:ext uri="{FF2B5EF4-FFF2-40B4-BE49-F238E27FC236}">
                <a16:creationId xmlns:a16="http://schemas.microsoft.com/office/drawing/2014/main" id="{BF2665A7-EEF2-4817-901B-9969F690A4B5}"/>
              </a:ext>
            </a:extLst>
          </p:cNvPr>
          <p:cNvPicPr>
            <a:picLocks noChangeAspect="1"/>
          </p:cNvPicPr>
          <p:nvPr/>
        </p:nvPicPr>
        <p:blipFill>
          <a:blip r:embed="rId5"/>
          <a:stretch>
            <a:fillRect/>
          </a:stretch>
        </p:blipFill>
        <p:spPr>
          <a:xfrm>
            <a:off x="3674584" y="1236447"/>
            <a:ext cx="1420759" cy="3145120"/>
          </a:xfrm>
          <a:prstGeom prst="rect">
            <a:avLst/>
          </a:prstGeom>
          <a:ln>
            <a:noFill/>
          </a:ln>
          <a:effectLst>
            <a:outerShdw blurRad="190500" algn="tl" rotWithShape="0">
              <a:srgbClr val="000000">
                <a:alpha val="70000"/>
              </a:srgbClr>
            </a:outerShdw>
          </a:effectLst>
        </p:spPr>
      </p:pic>
      <p:sp>
        <p:nvSpPr>
          <p:cNvPr id="44" name="Oval 43">
            <a:extLst>
              <a:ext uri="{FF2B5EF4-FFF2-40B4-BE49-F238E27FC236}">
                <a16:creationId xmlns:a16="http://schemas.microsoft.com/office/drawing/2014/main" id="{FF2D726C-E611-4CB1-8439-78D95A93616E}"/>
              </a:ext>
            </a:extLst>
          </p:cNvPr>
          <p:cNvSpPr/>
          <p:nvPr/>
        </p:nvSpPr>
        <p:spPr>
          <a:xfrm>
            <a:off x="4746832" y="3053192"/>
            <a:ext cx="179498" cy="185762"/>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dirty="0">
                <a:latin typeface="Fira Sans Extra Condensed" panose="020B0604020202020204" charset="0"/>
              </a:rPr>
              <a:t>1</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359"/>
                                        </p:tgtEl>
                                        <p:attrNameLst>
                                          <p:attrName>style.visibility</p:attrName>
                                        </p:attrNameLst>
                                      </p:cBhvr>
                                      <p:to>
                                        <p:strVal val="visible"/>
                                      </p:to>
                                    </p:set>
                                    <p:anim calcmode="lin" valueType="num">
                                      <p:cBhvr additive="base">
                                        <p:cTn id="7" dur="800"/>
                                        <p:tgtEl>
                                          <p:spTgt spid="1359"/>
                                        </p:tgtEl>
                                        <p:attrNameLst>
                                          <p:attrName>ppt_w</p:attrName>
                                        </p:attrNameLst>
                                      </p:cBhvr>
                                      <p:tavLst>
                                        <p:tav tm="0">
                                          <p:val>
                                            <p:strVal val="0"/>
                                          </p:val>
                                        </p:tav>
                                        <p:tav tm="100000">
                                          <p:val>
                                            <p:strVal val="#ppt_w"/>
                                          </p:val>
                                        </p:tav>
                                      </p:tavLst>
                                    </p:anim>
                                    <p:anim calcmode="lin" valueType="num">
                                      <p:cBhvr additive="base">
                                        <p:cTn id="8" dur="800"/>
                                        <p:tgtEl>
                                          <p:spTgt spid="1359"/>
                                        </p:tgtEl>
                                        <p:attrNameLst>
                                          <p:attrName>ppt_h</p:attrName>
                                        </p:attrNameLst>
                                      </p:cBhvr>
                                      <p:tavLst>
                                        <p:tav tm="0">
                                          <p:val>
                                            <p:strVal val="0"/>
                                          </p:val>
                                        </p:tav>
                                        <p:tav tm="100000">
                                          <p:val>
                                            <p:strVal val="#ppt_h"/>
                                          </p:val>
                                        </p:tav>
                                      </p:tavLst>
                                    </p:anim>
                                  </p:childTnLst>
                                </p:cTn>
                              </p:par>
                              <p:par>
                                <p:cTn id="9" presetID="2" presetClass="entr" presetSubtype="1" fill="hold" nodeType="withEffect">
                                  <p:stCondLst>
                                    <p:cond delay="0"/>
                                  </p:stCondLst>
                                  <p:childTnLst>
                                    <p:set>
                                      <p:cBhvr>
                                        <p:cTn id="10" dur="1" fill="hold">
                                          <p:stCondLst>
                                            <p:cond delay="0"/>
                                          </p:stCondLst>
                                        </p:cTn>
                                        <p:tgtEl>
                                          <p:spTgt spid="1360"/>
                                        </p:tgtEl>
                                        <p:attrNameLst>
                                          <p:attrName>style.visibility</p:attrName>
                                        </p:attrNameLst>
                                      </p:cBhvr>
                                      <p:to>
                                        <p:strVal val="visible"/>
                                      </p:to>
                                    </p:set>
                                    <p:anim calcmode="lin" valueType="num">
                                      <p:cBhvr additive="base">
                                        <p:cTn id="11" dur="800"/>
                                        <p:tgtEl>
                                          <p:spTgt spid="1360"/>
                                        </p:tgtEl>
                                        <p:attrNameLst>
                                          <p:attrName>ppt_y</p:attrName>
                                        </p:attrNameLst>
                                      </p:cBhvr>
                                      <p:tavLst>
                                        <p:tav tm="0">
                                          <p:val>
                                            <p:strVal val="#ppt_y-1"/>
                                          </p:val>
                                        </p:tav>
                                        <p:tav tm="100000">
                                          <p:val>
                                            <p:strVal val="#ppt_y"/>
                                          </p:val>
                                        </p:tav>
                                      </p:tavLst>
                                    </p:anim>
                                  </p:childTnLst>
                                </p:cTn>
                              </p:par>
                            </p:childTnLst>
                          </p:cTn>
                        </p:par>
                        <p:par>
                          <p:cTn id="12" fill="hold">
                            <p:stCondLst>
                              <p:cond delay="800"/>
                            </p:stCondLst>
                            <p:childTnLst>
                              <p:par>
                                <p:cTn id="13" presetID="23" presetClass="entr" presetSubtype="16" fill="hold" nodeType="afterEffect">
                                  <p:stCondLst>
                                    <p:cond delay="0"/>
                                  </p:stCondLst>
                                  <p:childTnLst>
                                    <p:set>
                                      <p:cBhvr>
                                        <p:cTn id="14" dur="1" fill="hold">
                                          <p:stCondLst>
                                            <p:cond delay="0"/>
                                          </p:stCondLst>
                                        </p:cTn>
                                        <p:tgtEl>
                                          <p:spTgt spid="1369"/>
                                        </p:tgtEl>
                                        <p:attrNameLst>
                                          <p:attrName>style.visibility</p:attrName>
                                        </p:attrNameLst>
                                      </p:cBhvr>
                                      <p:to>
                                        <p:strVal val="visible"/>
                                      </p:to>
                                    </p:set>
                                    <p:anim calcmode="lin" valueType="num">
                                      <p:cBhvr additive="base">
                                        <p:cTn id="15" dur="800"/>
                                        <p:tgtEl>
                                          <p:spTgt spid="1369"/>
                                        </p:tgtEl>
                                        <p:attrNameLst>
                                          <p:attrName>ppt_w</p:attrName>
                                        </p:attrNameLst>
                                      </p:cBhvr>
                                      <p:tavLst>
                                        <p:tav tm="0">
                                          <p:val>
                                            <p:strVal val="0"/>
                                          </p:val>
                                        </p:tav>
                                        <p:tav tm="100000">
                                          <p:val>
                                            <p:strVal val="#ppt_w"/>
                                          </p:val>
                                        </p:tav>
                                      </p:tavLst>
                                    </p:anim>
                                    <p:anim calcmode="lin" valueType="num">
                                      <p:cBhvr additive="base">
                                        <p:cTn id="16" dur="800"/>
                                        <p:tgtEl>
                                          <p:spTgt spid="1369"/>
                                        </p:tgtEl>
                                        <p:attrNameLst>
                                          <p:attrName>ppt_h</p:attrName>
                                        </p:attrNameLst>
                                      </p:cBhvr>
                                      <p:tavLst>
                                        <p:tav tm="0">
                                          <p:val>
                                            <p:str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1377"/>
                                        </p:tgtEl>
                                        <p:attrNameLst>
                                          <p:attrName>style.visibility</p:attrName>
                                        </p:attrNameLst>
                                      </p:cBhvr>
                                      <p:to>
                                        <p:strVal val="visible"/>
                                      </p:to>
                                    </p:set>
                                    <p:anim calcmode="lin" valueType="num">
                                      <p:cBhvr additive="base">
                                        <p:cTn id="19" dur="800"/>
                                        <p:tgtEl>
                                          <p:spTgt spid="1377"/>
                                        </p:tgtEl>
                                        <p:attrNameLst>
                                          <p:attrName>ppt_w</p:attrName>
                                        </p:attrNameLst>
                                      </p:cBhvr>
                                      <p:tavLst>
                                        <p:tav tm="0">
                                          <p:val>
                                            <p:strVal val="0"/>
                                          </p:val>
                                        </p:tav>
                                        <p:tav tm="100000">
                                          <p:val>
                                            <p:strVal val="#ppt_w"/>
                                          </p:val>
                                        </p:tav>
                                      </p:tavLst>
                                    </p:anim>
                                    <p:anim calcmode="lin" valueType="num">
                                      <p:cBhvr additive="base">
                                        <p:cTn id="20" dur="800"/>
                                        <p:tgtEl>
                                          <p:spTgt spid="1377"/>
                                        </p:tgtEl>
                                        <p:attrNameLst>
                                          <p:attrName>ppt_h</p:attrName>
                                        </p:attrNameLst>
                                      </p:cBhvr>
                                      <p:tavLst>
                                        <p:tav tm="0">
                                          <p:val>
                                            <p:str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1383"/>
                                        </p:tgtEl>
                                        <p:attrNameLst>
                                          <p:attrName>style.visibility</p:attrName>
                                        </p:attrNameLst>
                                      </p:cBhvr>
                                      <p:to>
                                        <p:strVal val="visible"/>
                                      </p:to>
                                    </p:set>
                                    <p:anim calcmode="lin" valueType="num">
                                      <p:cBhvr additive="base">
                                        <p:cTn id="23" dur="1000"/>
                                        <p:tgtEl>
                                          <p:spTgt spid="1383"/>
                                        </p:tgtEl>
                                        <p:attrNameLst>
                                          <p:attrName>ppt_w</p:attrName>
                                        </p:attrNameLst>
                                      </p:cBhvr>
                                      <p:tavLst>
                                        <p:tav tm="0">
                                          <p:val>
                                            <p:strVal val="0"/>
                                          </p:val>
                                        </p:tav>
                                        <p:tav tm="100000">
                                          <p:val>
                                            <p:strVal val="#ppt_w"/>
                                          </p:val>
                                        </p:tav>
                                      </p:tavLst>
                                    </p:anim>
                                    <p:anim calcmode="lin" valueType="num">
                                      <p:cBhvr additive="base">
                                        <p:cTn id="24" dur="1000"/>
                                        <p:tgtEl>
                                          <p:spTgt spid="138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91"/>
        <p:cNvGrpSpPr/>
        <p:nvPr/>
      </p:nvGrpSpPr>
      <p:grpSpPr>
        <a:xfrm>
          <a:off x="0" y="0"/>
          <a:ext cx="0" cy="0"/>
          <a:chOff x="0" y="0"/>
          <a:chExt cx="0" cy="0"/>
        </a:xfrm>
      </p:grpSpPr>
      <p:sp>
        <p:nvSpPr>
          <p:cNvPr id="1392" name="Google Shape;1392;p73"/>
          <p:cNvSpPr txBox="1">
            <a:spLocks noGrp="1"/>
          </p:cNvSpPr>
          <p:nvPr>
            <p:ph type="title"/>
          </p:nvPr>
        </p:nvSpPr>
        <p:spPr>
          <a:xfrm>
            <a:off x="3904056" y="155415"/>
            <a:ext cx="2529670" cy="703511"/>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400" b="1" dirty="0">
                <a:latin typeface="Fira Sans Extra Condensed" panose="020B0604020202020204" charset="0"/>
                <a:ea typeface="Calibri" panose="020F0502020204030204" pitchFamily="34" charset="0"/>
                <a:cs typeface="Calibri" panose="020F0502020204030204" pitchFamily="34" charset="0"/>
              </a:rPr>
              <a:t>Terms &amp; Conditions</a:t>
            </a:r>
            <a:br>
              <a:rPr lang="en-US" sz="2400" b="1" dirty="0">
                <a:latin typeface="Fira Sans Extra Condensed" panose="020B0604020202020204" charset="0"/>
                <a:ea typeface="Calibri" panose="020F0502020204030204" pitchFamily="34" charset="0"/>
                <a:cs typeface="Calibri" panose="020F0502020204030204" pitchFamily="34" charset="0"/>
              </a:rPr>
            </a:br>
            <a:r>
              <a:rPr lang="en-US" sz="2400" b="1" dirty="0">
                <a:latin typeface="Fira Sans Extra Condensed" panose="020B0604020202020204" charset="0"/>
                <a:ea typeface="Calibri" panose="020F0502020204030204" pitchFamily="34" charset="0"/>
                <a:cs typeface="Calibri" panose="020F0502020204030204" pitchFamily="34" charset="0"/>
              </a:rPr>
              <a:t>     Privacy Policy</a:t>
            </a:r>
            <a:endParaRPr sz="2400" b="1" dirty="0">
              <a:latin typeface="Fira Sans Extra Condensed" panose="020B0604020202020204" charset="0"/>
              <a:ea typeface="Calibri" panose="020F0502020204030204" pitchFamily="34" charset="0"/>
              <a:cs typeface="Calibri" panose="020F0502020204030204" pitchFamily="34" charset="0"/>
            </a:endParaRPr>
          </a:p>
        </p:txBody>
      </p:sp>
      <p:sp>
        <p:nvSpPr>
          <p:cNvPr id="1393" name="Google Shape;1393;p73"/>
          <p:cNvSpPr txBox="1">
            <a:spLocks noGrp="1"/>
          </p:cNvSpPr>
          <p:nvPr>
            <p:ph type="body" idx="1"/>
          </p:nvPr>
        </p:nvSpPr>
        <p:spPr>
          <a:xfrm>
            <a:off x="3530382" y="931386"/>
            <a:ext cx="3459427" cy="703511"/>
          </a:xfrm>
          <a:prstGeom prst="rect">
            <a:avLst/>
          </a:prstGeom>
          <a:solidFill>
            <a:schemeClr val="bg1"/>
          </a:solidFill>
        </p:spPr>
        <p:txBody>
          <a:bodyPr spcFirstLastPara="1" wrap="square" lIns="91425" tIns="91425" rIns="91425" bIns="91425" anchor="ctr" anchorCtr="0">
            <a:noAutofit/>
          </a:bodyPr>
          <a:lstStyle/>
          <a:p>
            <a:pPr marL="0" lvl="0" indent="0" algn="just">
              <a:buNone/>
            </a:pPr>
            <a:r>
              <a:rPr lang="en-GB" sz="1200" dirty="0">
                <a:solidFill>
                  <a:schemeClr val="tx1"/>
                </a:solidFill>
                <a:latin typeface="Fira Sans Extra Condensed" panose="020B0604020202020204" charset="0"/>
              </a:rPr>
              <a:t>Please read carefully our Terms &amp; Conditions and Privacy Policy for important information regarding your rights and responsibilities</a:t>
            </a:r>
            <a:endParaRPr sz="1200" dirty="0">
              <a:solidFill>
                <a:schemeClr val="tx1"/>
              </a:solidFill>
              <a:latin typeface="Fira Sans Extra Condensed" panose="020B0604020202020204" charset="0"/>
            </a:endParaRPr>
          </a:p>
        </p:txBody>
      </p:sp>
      <p:sp>
        <p:nvSpPr>
          <p:cNvPr id="1441" name="Google Shape;1441;p73"/>
          <p:cNvSpPr/>
          <p:nvPr/>
        </p:nvSpPr>
        <p:spPr>
          <a:xfrm>
            <a:off x="6811596" y="1460902"/>
            <a:ext cx="356425" cy="355650"/>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442" name="Google Shape;1442;p73"/>
          <p:cNvSpPr/>
          <p:nvPr/>
        </p:nvSpPr>
        <p:spPr>
          <a:xfrm>
            <a:off x="3317987" y="4311891"/>
            <a:ext cx="250775" cy="250775"/>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1"/>
          </a:solidFill>
          <a:ln>
            <a:noFill/>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pic>
        <p:nvPicPr>
          <p:cNvPr id="4" name="Picture 3">
            <a:extLst>
              <a:ext uri="{FF2B5EF4-FFF2-40B4-BE49-F238E27FC236}">
                <a16:creationId xmlns:a16="http://schemas.microsoft.com/office/drawing/2014/main" id="{DCFEC6FD-7283-44AA-B2B7-7F28FA8860F6}"/>
              </a:ext>
            </a:extLst>
          </p:cNvPr>
          <p:cNvPicPr>
            <a:picLocks noChangeAspect="1"/>
          </p:cNvPicPr>
          <p:nvPr/>
        </p:nvPicPr>
        <p:blipFill>
          <a:blip r:embed="rId3"/>
          <a:stretch>
            <a:fillRect/>
          </a:stretch>
        </p:blipFill>
        <p:spPr>
          <a:xfrm>
            <a:off x="3526185" y="1707357"/>
            <a:ext cx="1642706" cy="3178969"/>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02B83B8F-081E-4FA8-9845-19F7ECB94CFF}"/>
              </a:ext>
            </a:extLst>
          </p:cNvPr>
          <p:cNvPicPr>
            <a:picLocks noChangeAspect="1"/>
          </p:cNvPicPr>
          <p:nvPr/>
        </p:nvPicPr>
        <p:blipFill>
          <a:blip r:embed="rId4"/>
          <a:stretch>
            <a:fillRect/>
          </a:stretch>
        </p:blipFill>
        <p:spPr>
          <a:xfrm>
            <a:off x="5377089" y="1707357"/>
            <a:ext cx="1642706" cy="3178969"/>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0F7AA9C8-4EB5-465C-A288-DFE616CBEF2F}"/>
              </a:ext>
            </a:extLst>
          </p:cNvPr>
          <p:cNvPicPr>
            <a:picLocks noChangeAspect="1"/>
          </p:cNvPicPr>
          <p:nvPr/>
        </p:nvPicPr>
        <p:blipFill>
          <a:blip r:embed="rId5"/>
          <a:stretch>
            <a:fillRect/>
          </a:stretch>
        </p:blipFill>
        <p:spPr>
          <a:xfrm>
            <a:off x="511486" y="321469"/>
            <a:ext cx="1642705" cy="3178968"/>
          </a:xfrm>
          <a:prstGeom prst="rect">
            <a:avLst/>
          </a:prstGeom>
          <a:ln>
            <a:noFill/>
          </a:ln>
          <a:effectLst>
            <a:outerShdw blurRad="190500" algn="tl" rotWithShape="0">
              <a:srgbClr val="000000">
                <a:alpha val="70000"/>
              </a:srgbClr>
            </a:outerShdw>
          </a:effectLst>
        </p:spPr>
      </p:pic>
      <p:sp>
        <p:nvSpPr>
          <p:cNvPr id="9" name="Oval 8">
            <a:extLst>
              <a:ext uri="{FF2B5EF4-FFF2-40B4-BE49-F238E27FC236}">
                <a16:creationId xmlns:a16="http://schemas.microsoft.com/office/drawing/2014/main" id="{88BCAC6A-0EF1-4917-8939-45E05D3F7EA2}"/>
              </a:ext>
            </a:extLst>
          </p:cNvPr>
          <p:cNvSpPr/>
          <p:nvPr/>
        </p:nvSpPr>
        <p:spPr>
          <a:xfrm>
            <a:off x="2061662" y="3199900"/>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10" name="Oval 9">
            <a:extLst>
              <a:ext uri="{FF2B5EF4-FFF2-40B4-BE49-F238E27FC236}">
                <a16:creationId xmlns:a16="http://schemas.microsoft.com/office/drawing/2014/main" id="{95CE13D0-799F-4763-BB88-911A5C4C747D}"/>
              </a:ext>
            </a:extLst>
          </p:cNvPr>
          <p:cNvSpPr/>
          <p:nvPr/>
        </p:nvSpPr>
        <p:spPr>
          <a:xfrm>
            <a:off x="1240310" y="3203472"/>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11" name="Oval 10">
            <a:extLst>
              <a:ext uri="{FF2B5EF4-FFF2-40B4-BE49-F238E27FC236}">
                <a16:creationId xmlns:a16="http://schemas.microsoft.com/office/drawing/2014/main" id="{320D8670-A0B3-4D3E-98CA-D2F5A1C2E72A}"/>
              </a:ext>
            </a:extLst>
          </p:cNvPr>
          <p:cNvSpPr/>
          <p:nvPr/>
        </p:nvSpPr>
        <p:spPr>
          <a:xfrm>
            <a:off x="5435405" y="1593925"/>
            <a:ext cx="185056" cy="18673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12" name="Oval 11">
            <a:extLst>
              <a:ext uri="{FF2B5EF4-FFF2-40B4-BE49-F238E27FC236}">
                <a16:creationId xmlns:a16="http://schemas.microsoft.com/office/drawing/2014/main" id="{F9EA7049-0787-429F-B8D0-760A4D44DD26}"/>
              </a:ext>
            </a:extLst>
          </p:cNvPr>
          <p:cNvSpPr/>
          <p:nvPr/>
        </p:nvSpPr>
        <p:spPr>
          <a:xfrm>
            <a:off x="3609742" y="1593925"/>
            <a:ext cx="185056" cy="186737"/>
          </a:xfrm>
          <a:prstGeom prst="ellipse">
            <a:avLst/>
          </a:prstGeom>
          <a:solidFill>
            <a:srgbClr val="FF0000"/>
          </a:solidFill>
          <a:ln>
            <a:solidFill>
              <a:schemeClr val="tx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13" name="Arrow: Bent-Up 12">
            <a:extLst>
              <a:ext uri="{FF2B5EF4-FFF2-40B4-BE49-F238E27FC236}">
                <a16:creationId xmlns:a16="http://schemas.microsoft.com/office/drawing/2014/main" id="{8B0C8C51-8AAC-4949-8140-327F77B4E11D}"/>
              </a:ext>
            </a:extLst>
          </p:cNvPr>
          <p:cNvSpPr/>
          <p:nvPr/>
        </p:nvSpPr>
        <p:spPr>
          <a:xfrm rot="5400000">
            <a:off x="2032366" y="3303955"/>
            <a:ext cx="900173" cy="1393030"/>
          </a:xfrm>
          <a:prstGeom prst="bentUpArrow">
            <a:avLst>
              <a:gd name="adj1" fmla="val 8262"/>
              <a:gd name="adj2" fmla="val 21754"/>
              <a:gd name="adj3" fmla="val 35452"/>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800" fill="hold"/>
                                        <p:tgtEl>
                                          <p:spTgt spid="1442"/>
                                        </p:tgtEl>
                                        <p:attrNameLst>
                                          <p:attrName>r</p:attrName>
                                        </p:attrNameLst>
                                      </p:cBhvr>
                                    </p:animRot>
                                  </p:childTnLst>
                                </p:cTn>
                              </p:par>
                              <p:par>
                                <p:cTn id="7" presetID="8" presetClass="emph" presetSubtype="0" fill="hold" nodeType="withEffect">
                                  <p:stCondLst>
                                    <p:cond delay="0"/>
                                  </p:stCondLst>
                                  <p:childTnLst>
                                    <p:animRot by="-21600000">
                                      <p:cBhvr>
                                        <p:cTn id="8" dur="800" fill="hold"/>
                                        <p:tgtEl>
                                          <p:spTgt spid="144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84"/>
        <p:cNvGrpSpPr/>
        <p:nvPr/>
      </p:nvGrpSpPr>
      <p:grpSpPr>
        <a:xfrm>
          <a:off x="0" y="0"/>
          <a:ext cx="0" cy="0"/>
          <a:chOff x="0" y="0"/>
          <a:chExt cx="0" cy="0"/>
        </a:xfrm>
      </p:grpSpPr>
      <p:sp>
        <p:nvSpPr>
          <p:cNvPr id="1524" name="Google Shape;1524;p75"/>
          <p:cNvSpPr txBox="1">
            <a:spLocks noGrp="1"/>
          </p:cNvSpPr>
          <p:nvPr>
            <p:ph type="title"/>
          </p:nvPr>
        </p:nvSpPr>
        <p:spPr>
          <a:xfrm>
            <a:off x="2582949" y="128107"/>
            <a:ext cx="1730109"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a:latin typeface="Fira Sans Extra Condensed" panose="020B0604020202020204" charset="0"/>
              </a:rPr>
              <a:t>Sign In Page </a:t>
            </a:r>
            <a:endParaRPr sz="2400" b="1" dirty="0">
              <a:latin typeface="Fira Sans Extra Condensed" panose="020B0604020202020204" charset="0"/>
            </a:endParaRPr>
          </a:p>
        </p:txBody>
      </p:sp>
      <p:sp>
        <p:nvSpPr>
          <p:cNvPr id="1520" name="Google Shape;1520;p75"/>
          <p:cNvSpPr txBox="1">
            <a:spLocks noGrp="1"/>
          </p:cNvSpPr>
          <p:nvPr>
            <p:ph type="title" idx="2"/>
          </p:nvPr>
        </p:nvSpPr>
        <p:spPr>
          <a:xfrm>
            <a:off x="173325" y="691516"/>
            <a:ext cx="494602"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latin typeface="Fira Sans Extra Condensed" panose="020B0604020202020204" charset="0"/>
              </a:rPr>
              <a:t>SUSAN BONES</a:t>
            </a:r>
            <a:endParaRPr dirty="0">
              <a:solidFill>
                <a:schemeClr val="bg1"/>
              </a:solidFill>
              <a:latin typeface="Fira Sans Extra Condensed" panose="020B0604020202020204" charset="0"/>
            </a:endParaRPr>
          </a:p>
        </p:txBody>
      </p:sp>
      <p:sp>
        <p:nvSpPr>
          <p:cNvPr id="1522" name="Google Shape;1522;p75"/>
          <p:cNvSpPr txBox="1">
            <a:spLocks noGrp="1"/>
          </p:cNvSpPr>
          <p:nvPr>
            <p:ph type="title" idx="3"/>
          </p:nvPr>
        </p:nvSpPr>
        <p:spPr>
          <a:xfrm>
            <a:off x="86450" y="534055"/>
            <a:ext cx="502602"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bg1"/>
                </a:solidFill>
                <a:latin typeface="Fira Sans Extra Condensed" panose="020B0604020202020204" charset="0"/>
              </a:rPr>
              <a:t>IMMY JIMMY</a:t>
            </a:r>
            <a:endParaRPr dirty="0">
              <a:solidFill>
                <a:schemeClr val="bg1"/>
              </a:solidFill>
              <a:latin typeface="Fira Sans Extra Condensed" panose="020B0604020202020204" charset="0"/>
            </a:endParaRPr>
          </a:p>
        </p:txBody>
      </p:sp>
      <p:sp>
        <p:nvSpPr>
          <p:cNvPr id="1526" name="Google Shape;1526;p75"/>
          <p:cNvSpPr/>
          <p:nvPr/>
        </p:nvSpPr>
        <p:spPr>
          <a:xfrm rot="10800000">
            <a:off x="56772" y="652778"/>
            <a:ext cx="303363" cy="303363"/>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3"/>
          </a:solidFill>
          <a:ln>
            <a:noFill/>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527" name="Google Shape;1527;p75"/>
          <p:cNvSpPr/>
          <p:nvPr/>
        </p:nvSpPr>
        <p:spPr>
          <a:xfrm>
            <a:off x="5200585" y="3761350"/>
            <a:ext cx="323174" cy="323174"/>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accent1"/>
          </a:solidFill>
          <a:ln>
            <a:noFill/>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sp>
        <p:nvSpPr>
          <p:cNvPr id="1528" name="Google Shape;1528;p75"/>
          <p:cNvSpPr/>
          <p:nvPr/>
        </p:nvSpPr>
        <p:spPr>
          <a:xfrm>
            <a:off x="1757506" y="3738284"/>
            <a:ext cx="185056" cy="184653"/>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5"/>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latin typeface="Fira Sans Extra Condensed" panose="020B0604020202020204" charset="0"/>
            </a:endParaRPr>
          </a:p>
        </p:txBody>
      </p:sp>
      <p:pic>
        <p:nvPicPr>
          <p:cNvPr id="23" name="Picture 22">
            <a:extLst>
              <a:ext uri="{FF2B5EF4-FFF2-40B4-BE49-F238E27FC236}">
                <a16:creationId xmlns:a16="http://schemas.microsoft.com/office/drawing/2014/main" id="{FF8AFD04-FA52-4DAC-823E-8FB05D5A364C}"/>
              </a:ext>
            </a:extLst>
          </p:cNvPr>
          <p:cNvPicPr>
            <a:picLocks noChangeAspect="1"/>
          </p:cNvPicPr>
          <p:nvPr/>
        </p:nvPicPr>
        <p:blipFill>
          <a:blip r:embed="rId3"/>
          <a:stretch>
            <a:fillRect/>
          </a:stretch>
        </p:blipFill>
        <p:spPr>
          <a:xfrm>
            <a:off x="272750" y="860005"/>
            <a:ext cx="1556099" cy="2996502"/>
          </a:xfrm>
          <a:prstGeom prst="rect">
            <a:avLst/>
          </a:prstGeom>
          <a:ln>
            <a:noFill/>
          </a:ln>
          <a:effectLst>
            <a:outerShdw blurRad="190500" algn="tl" rotWithShape="0">
              <a:srgbClr val="000000">
                <a:alpha val="70000"/>
              </a:srgbClr>
            </a:outerShdw>
          </a:effectLst>
        </p:spPr>
      </p:pic>
      <p:sp>
        <p:nvSpPr>
          <p:cNvPr id="24" name="Oval 23">
            <a:extLst>
              <a:ext uri="{FF2B5EF4-FFF2-40B4-BE49-F238E27FC236}">
                <a16:creationId xmlns:a16="http://schemas.microsoft.com/office/drawing/2014/main" id="{7DD62FA5-D20D-4991-A536-87FCCDC885FC}"/>
              </a:ext>
            </a:extLst>
          </p:cNvPr>
          <p:cNvSpPr/>
          <p:nvPr/>
        </p:nvSpPr>
        <p:spPr>
          <a:xfrm>
            <a:off x="712923" y="1770723"/>
            <a:ext cx="471487"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highlight>
                <a:srgbClr val="FFFF00"/>
              </a:highlight>
              <a:latin typeface="Fira Sans Extra Condensed" panose="020B0604020202020204" charset="0"/>
            </a:endParaRPr>
          </a:p>
        </p:txBody>
      </p:sp>
      <p:sp>
        <p:nvSpPr>
          <p:cNvPr id="77" name="Oval 76">
            <a:extLst>
              <a:ext uri="{FF2B5EF4-FFF2-40B4-BE49-F238E27FC236}">
                <a16:creationId xmlns:a16="http://schemas.microsoft.com/office/drawing/2014/main" id="{EFA1D795-DC24-41BC-B74D-906B331A10B2}"/>
              </a:ext>
            </a:extLst>
          </p:cNvPr>
          <p:cNvSpPr/>
          <p:nvPr/>
        </p:nvSpPr>
        <p:spPr>
          <a:xfrm>
            <a:off x="1587042" y="1829072"/>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78" name="Oval 77">
            <a:extLst>
              <a:ext uri="{FF2B5EF4-FFF2-40B4-BE49-F238E27FC236}">
                <a16:creationId xmlns:a16="http://schemas.microsoft.com/office/drawing/2014/main" id="{57B1D441-FD05-45DE-8FBF-D4030F5AD350}"/>
              </a:ext>
            </a:extLst>
          </p:cNvPr>
          <p:cNvSpPr/>
          <p:nvPr/>
        </p:nvSpPr>
        <p:spPr>
          <a:xfrm>
            <a:off x="999354" y="2114212"/>
            <a:ext cx="185056" cy="183048"/>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79" name="Oval 78">
            <a:extLst>
              <a:ext uri="{FF2B5EF4-FFF2-40B4-BE49-F238E27FC236}">
                <a16:creationId xmlns:a16="http://schemas.microsoft.com/office/drawing/2014/main" id="{CF45CB5F-C083-465C-8F9C-EC27D7E5CF38}"/>
              </a:ext>
            </a:extLst>
          </p:cNvPr>
          <p:cNvSpPr/>
          <p:nvPr/>
        </p:nvSpPr>
        <p:spPr>
          <a:xfrm>
            <a:off x="1311340" y="2336189"/>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80" name="Oval 79">
            <a:extLst>
              <a:ext uri="{FF2B5EF4-FFF2-40B4-BE49-F238E27FC236}">
                <a16:creationId xmlns:a16="http://schemas.microsoft.com/office/drawing/2014/main" id="{871D7C11-A033-4EB1-B1EA-16F42946E4DB}"/>
              </a:ext>
            </a:extLst>
          </p:cNvPr>
          <p:cNvSpPr/>
          <p:nvPr/>
        </p:nvSpPr>
        <p:spPr>
          <a:xfrm>
            <a:off x="1591473" y="2826583"/>
            <a:ext cx="185056" cy="179765"/>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5</a:t>
            </a:r>
          </a:p>
        </p:txBody>
      </p:sp>
      <p:sp>
        <p:nvSpPr>
          <p:cNvPr id="81" name="Oval 80">
            <a:extLst>
              <a:ext uri="{FF2B5EF4-FFF2-40B4-BE49-F238E27FC236}">
                <a16:creationId xmlns:a16="http://schemas.microsoft.com/office/drawing/2014/main" id="{DCF83275-F077-44EC-848A-53795ED26BEB}"/>
              </a:ext>
            </a:extLst>
          </p:cNvPr>
          <p:cNvSpPr/>
          <p:nvPr/>
        </p:nvSpPr>
        <p:spPr>
          <a:xfrm>
            <a:off x="279893" y="3523072"/>
            <a:ext cx="186646" cy="186974"/>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6</a:t>
            </a:r>
          </a:p>
        </p:txBody>
      </p:sp>
      <p:sp>
        <p:nvSpPr>
          <p:cNvPr id="82" name="Oval 81">
            <a:extLst>
              <a:ext uri="{FF2B5EF4-FFF2-40B4-BE49-F238E27FC236}">
                <a16:creationId xmlns:a16="http://schemas.microsoft.com/office/drawing/2014/main" id="{917E698A-C509-4C00-9120-54B6F4D1B09D}"/>
              </a:ext>
            </a:extLst>
          </p:cNvPr>
          <p:cNvSpPr/>
          <p:nvPr/>
        </p:nvSpPr>
        <p:spPr>
          <a:xfrm>
            <a:off x="1050145" y="3532125"/>
            <a:ext cx="185055" cy="187912"/>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7</a:t>
            </a:r>
          </a:p>
        </p:txBody>
      </p:sp>
      <p:sp>
        <p:nvSpPr>
          <p:cNvPr id="84" name="Oval 83">
            <a:extLst>
              <a:ext uri="{FF2B5EF4-FFF2-40B4-BE49-F238E27FC236}">
                <a16:creationId xmlns:a16="http://schemas.microsoft.com/office/drawing/2014/main" id="{A4F041A9-259F-4406-8E9A-3A4F33CAF1C0}"/>
              </a:ext>
            </a:extLst>
          </p:cNvPr>
          <p:cNvSpPr/>
          <p:nvPr/>
        </p:nvSpPr>
        <p:spPr>
          <a:xfrm>
            <a:off x="1587262" y="1598853"/>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pic>
        <p:nvPicPr>
          <p:cNvPr id="28" name="Picture 27">
            <a:extLst>
              <a:ext uri="{FF2B5EF4-FFF2-40B4-BE49-F238E27FC236}">
                <a16:creationId xmlns:a16="http://schemas.microsoft.com/office/drawing/2014/main" id="{DF6C2382-EC8F-45C8-8738-169ED573447D}"/>
              </a:ext>
            </a:extLst>
          </p:cNvPr>
          <p:cNvPicPr>
            <a:picLocks noChangeAspect="1"/>
          </p:cNvPicPr>
          <p:nvPr/>
        </p:nvPicPr>
        <p:blipFill>
          <a:blip r:embed="rId4"/>
          <a:stretch>
            <a:fillRect/>
          </a:stretch>
        </p:blipFill>
        <p:spPr>
          <a:xfrm>
            <a:off x="3849399" y="846344"/>
            <a:ext cx="1569052" cy="2983615"/>
          </a:xfrm>
          <a:prstGeom prst="rect">
            <a:avLst/>
          </a:prstGeom>
          <a:ln>
            <a:noFill/>
          </a:ln>
          <a:effectLst>
            <a:outerShdw blurRad="292100" dist="139700" dir="2700000" algn="tl" rotWithShape="0">
              <a:srgbClr val="333333">
                <a:alpha val="65000"/>
              </a:srgbClr>
            </a:outerShdw>
          </a:effectLst>
        </p:spPr>
      </p:pic>
      <p:grpSp>
        <p:nvGrpSpPr>
          <p:cNvPr id="109" name="Google Shape;1847;p85">
            <a:extLst>
              <a:ext uri="{FF2B5EF4-FFF2-40B4-BE49-F238E27FC236}">
                <a16:creationId xmlns:a16="http://schemas.microsoft.com/office/drawing/2014/main" id="{F34A0A9B-2755-4960-97A5-FD3896752672}"/>
              </a:ext>
            </a:extLst>
          </p:cNvPr>
          <p:cNvGrpSpPr/>
          <p:nvPr/>
        </p:nvGrpSpPr>
        <p:grpSpPr>
          <a:xfrm>
            <a:off x="7706057" y="1785590"/>
            <a:ext cx="861707" cy="1702428"/>
            <a:chOff x="1336274" y="1409981"/>
            <a:chExt cx="1578653" cy="3193153"/>
          </a:xfrm>
        </p:grpSpPr>
        <p:grpSp>
          <p:nvGrpSpPr>
            <p:cNvPr id="110" name="Google Shape;1848;p85">
              <a:extLst>
                <a:ext uri="{FF2B5EF4-FFF2-40B4-BE49-F238E27FC236}">
                  <a16:creationId xmlns:a16="http://schemas.microsoft.com/office/drawing/2014/main" id="{172C4CE4-3221-43B9-99AA-54303B4C4DD0}"/>
                </a:ext>
              </a:extLst>
            </p:cNvPr>
            <p:cNvGrpSpPr/>
            <p:nvPr/>
          </p:nvGrpSpPr>
          <p:grpSpPr>
            <a:xfrm>
              <a:off x="1336274" y="1409981"/>
              <a:ext cx="1578653" cy="3193153"/>
              <a:chOff x="2135600" y="1562875"/>
              <a:chExt cx="1268300" cy="2565400"/>
            </a:xfrm>
          </p:grpSpPr>
          <p:sp>
            <p:nvSpPr>
              <p:cNvPr id="114" name="Google Shape;1849;p85">
                <a:extLst>
                  <a:ext uri="{FF2B5EF4-FFF2-40B4-BE49-F238E27FC236}">
                    <a16:creationId xmlns:a16="http://schemas.microsoft.com/office/drawing/2014/main" id="{80089AF2-4057-4422-8574-29ECDD3259DB}"/>
                  </a:ext>
                </a:extLst>
              </p:cNvPr>
              <p:cNvSpPr/>
              <p:nvPr/>
            </p:nvSpPr>
            <p:spPr>
              <a:xfrm>
                <a:off x="2135600" y="1562875"/>
                <a:ext cx="1268300" cy="2565400"/>
              </a:xfrm>
              <a:custGeom>
                <a:avLst/>
                <a:gdLst/>
                <a:ahLst/>
                <a:cxnLst/>
                <a:rect l="l" t="t" r="r" b="b"/>
                <a:pathLst>
                  <a:path w="50732" h="102616" extrusionOk="0">
                    <a:moveTo>
                      <a:pt x="5715" y="0"/>
                    </a:moveTo>
                    <a:cubicBezTo>
                      <a:pt x="2554" y="0"/>
                      <a:pt x="1" y="2554"/>
                      <a:pt x="1" y="5684"/>
                    </a:cubicBezTo>
                    <a:lnTo>
                      <a:pt x="1" y="96932"/>
                    </a:lnTo>
                    <a:cubicBezTo>
                      <a:pt x="1" y="100063"/>
                      <a:pt x="2554" y="102616"/>
                      <a:pt x="5715" y="102616"/>
                    </a:cubicBezTo>
                    <a:lnTo>
                      <a:pt x="45047" y="102616"/>
                    </a:lnTo>
                    <a:cubicBezTo>
                      <a:pt x="48178" y="102616"/>
                      <a:pt x="50731" y="100063"/>
                      <a:pt x="50731" y="96932"/>
                    </a:cubicBezTo>
                    <a:lnTo>
                      <a:pt x="50731" y="5684"/>
                    </a:lnTo>
                    <a:cubicBezTo>
                      <a:pt x="50731" y="2554"/>
                      <a:pt x="48178" y="0"/>
                      <a:pt x="45047"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15" name="Google Shape;1850;p85">
                <a:extLst>
                  <a:ext uri="{FF2B5EF4-FFF2-40B4-BE49-F238E27FC236}">
                    <a16:creationId xmlns:a16="http://schemas.microsoft.com/office/drawing/2014/main" id="{08A8AE26-CABA-43EC-BAC7-56D8F373911F}"/>
                  </a:ext>
                </a:extLst>
              </p:cNvPr>
              <p:cNvSpPr/>
              <p:nvPr/>
            </p:nvSpPr>
            <p:spPr>
              <a:xfrm>
                <a:off x="2161450" y="2933725"/>
                <a:ext cx="1215850" cy="1159600"/>
              </a:xfrm>
              <a:custGeom>
                <a:avLst/>
                <a:gdLst/>
                <a:ahLst/>
                <a:cxnLst/>
                <a:rect l="l" t="t" r="r" b="b"/>
                <a:pathLst>
                  <a:path w="48634" h="46384" extrusionOk="0">
                    <a:moveTo>
                      <a:pt x="0" y="0"/>
                    </a:moveTo>
                    <a:lnTo>
                      <a:pt x="0" y="41429"/>
                    </a:lnTo>
                    <a:cubicBezTo>
                      <a:pt x="0" y="44165"/>
                      <a:pt x="2219" y="46384"/>
                      <a:pt x="4955" y="46384"/>
                    </a:cubicBezTo>
                    <a:lnTo>
                      <a:pt x="43709" y="46384"/>
                    </a:lnTo>
                    <a:cubicBezTo>
                      <a:pt x="46415" y="46384"/>
                      <a:pt x="48634" y="44165"/>
                      <a:pt x="48634" y="41429"/>
                    </a:cubicBezTo>
                    <a:lnTo>
                      <a:pt x="48634" y="0"/>
                    </a:lnTo>
                    <a:close/>
                  </a:path>
                </a:pathLst>
              </a:custGeom>
              <a:gradFill>
                <a:gsLst>
                  <a:gs pos="0">
                    <a:schemeClr val="lt1"/>
                  </a:gs>
                  <a:gs pos="100000">
                    <a:srgbClr val="66BEE9">
                      <a:alpha val="34509"/>
                    </a:srgbClr>
                  </a:gs>
                </a:gsLst>
                <a:lin ang="5400012" scaled="0"/>
              </a:gra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16" name="Google Shape;1851;p85">
                <a:extLst>
                  <a:ext uri="{FF2B5EF4-FFF2-40B4-BE49-F238E27FC236}">
                    <a16:creationId xmlns:a16="http://schemas.microsoft.com/office/drawing/2014/main" id="{006E1D5B-BD7E-492E-9F9F-2CDD635D066C}"/>
                  </a:ext>
                </a:extLst>
              </p:cNvPr>
              <p:cNvSpPr/>
              <p:nvPr/>
            </p:nvSpPr>
            <p:spPr>
              <a:xfrm>
                <a:off x="2161450" y="1598600"/>
                <a:ext cx="1215850" cy="180100"/>
              </a:xfrm>
              <a:custGeom>
                <a:avLst/>
                <a:gdLst/>
                <a:ahLst/>
                <a:cxnLst/>
                <a:rect l="l" t="t" r="r" b="b"/>
                <a:pathLst>
                  <a:path w="48634" h="7204" extrusionOk="0">
                    <a:moveTo>
                      <a:pt x="4955" y="0"/>
                    </a:moveTo>
                    <a:cubicBezTo>
                      <a:pt x="2219" y="0"/>
                      <a:pt x="0" y="2219"/>
                      <a:pt x="0" y="4954"/>
                    </a:cubicBezTo>
                    <a:lnTo>
                      <a:pt x="0" y="7204"/>
                    </a:lnTo>
                    <a:lnTo>
                      <a:pt x="48634" y="7204"/>
                    </a:lnTo>
                    <a:lnTo>
                      <a:pt x="48634" y="4954"/>
                    </a:lnTo>
                    <a:cubicBezTo>
                      <a:pt x="48634" y="2219"/>
                      <a:pt x="46415" y="0"/>
                      <a:pt x="43709" y="0"/>
                    </a:cubicBezTo>
                    <a:lnTo>
                      <a:pt x="26718" y="0"/>
                    </a:lnTo>
                    <a:cubicBezTo>
                      <a:pt x="25989" y="0"/>
                      <a:pt x="25381" y="456"/>
                      <a:pt x="25168" y="1125"/>
                    </a:cubicBezTo>
                    <a:cubicBezTo>
                      <a:pt x="25047" y="1459"/>
                      <a:pt x="24712" y="1702"/>
                      <a:pt x="24317" y="1702"/>
                    </a:cubicBezTo>
                    <a:cubicBezTo>
                      <a:pt x="23952" y="1702"/>
                      <a:pt x="23588" y="1489"/>
                      <a:pt x="23496" y="1125"/>
                    </a:cubicBezTo>
                    <a:cubicBezTo>
                      <a:pt x="23253" y="426"/>
                      <a:pt x="22615" y="0"/>
                      <a:pt x="21916" y="0"/>
                    </a:cubicBezTo>
                    <a:close/>
                  </a:path>
                </a:pathLst>
              </a:custGeom>
              <a:solidFill>
                <a:schemeClr val="accen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17" name="Google Shape;1852;p85">
                <a:extLst>
                  <a:ext uri="{FF2B5EF4-FFF2-40B4-BE49-F238E27FC236}">
                    <a16:creationId xmlns:a16="http://schemas.microsoft.com/office/drawing/2014/main" id="{E9F90972-7CAF-4292-B83D-2FD40A6759C3}"/>
                  </a:ext>
                </a:extLst>
              </p:cNvPr>
              <p:cNvSpPr/>
              <p:nvPr/>
            </p:nvSpPr>
            <p:spPr>
              <a:xfrm>
                <a:off x="2161450" y="1777150"/>
                <a:ext cx="1215850" cy="1155075"/>
              </a:xfrm>
              <a:custGeom>
                <a:avLst/>
                <a:gdLst/>
                <a:ahLst/>
                <a:cxnLst/>
                <a:rect l="l" t="t" r="r" b="b"/>
                <a:pathLst>
                  <a:path w="48634" h="46203" extrusionOk="0">
                    <a:moveTo>
                      <a:pt x="0" y="1"/>
                    </a:moveTo>
                    <a:lnTo>
                      <a:pt x="0" y="46202"/>
                    </a:lnTo>
                    <a:lnTo>
                      <a:pt x="48634" y="46202"/>
                    </a:lnTo>
                    <a:lnTo>
                      <a:pt x="48634" y="1"/>
                    </a:lnTo>
                    <a:close/>
                  </a:path>
                </a:pathLst>
              </a:custGeom>
              <a:solidFill>
                <a:schemeClr val="dk2"/>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18" name="Google Shape;1853;p85">
                <a:extLst>
                  <a:ext uri="{FF2B5EF4-FFF2-40B4-BE49-F238E27FC236}">
                    <a16:creationId xmlns:a16="http://schemas.microsoft.com/office/drawing/2014/main" id="{0C7FE1CD-DCEA-4D47-ACCF-75137EBE2F60}"/>
                  </a:ext>
                </a:extLst>
              </p:cNvPr>
              <p:cNvSpPr/>
              <p:nvPr/>
            </p:nvSpPr>
            <p:spPr>
              <a:xfrm>
                <a:off x="2511750" y="2018800"/>
                <a:ext cx="515250" cy="514475"/>
              </a:xfrm>
              <a:custGeom>
                <a:avLst/>
                <a:gdLst/>
                <a:ahLst/>
                <a:cxnLst/>
                <a:rect l="l" t="t" r="r" b="b"/>
                <a:pathLst>
                  <a:path w="20610" h="20579" extrusionOk="0">
                    <a:moveTo>
                      <a:pt x="10305" y="1"/>
                    </a:moveTo>
                    <a:cubicBezTo>
                      <a:pt x="4651" y="1"/>
                      <a:pt x="1" y="4621"/>
                      <a:pt x="1" y="10305"/>
                    </a:cubicBezTo>
                    <a:cubicBezTo>
                      <a:pt x="1" y="15958"/>
                      <a:pt x="4651" y="20579"/>
                      <a:pt x="10305" y="20579"/>
                    </a:cubicBezTo>
                    <a:cubicBezTo>
                      <a:pt x="16019" y="20579"/>
                      <a:pt x="20609" y="15958"/>
                      <a:pt x="20609" y="10305"/>
                    </a:cubicBezTo>
                    <a:cubicBezTo>
                      <a:pt x="20609" y="4621"/>
                      <a:pt x="15959" y="1"/>
                      <a:pt x="10305" y="1"/>
                    </a:cubicBezTo>
                    <a:close/>
                  </a:path>
                </a:pathLst>
              </a:custGeom>
              <a:solidFill>
                <a:schemeClr val="accen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19" name="Google Shape;1854;p85">
                <a:extLst>
                  <a:ext uri="{FF2B5EF4-FFF2-40B4-BE49-F238E27FC236}">
                    <a16:creationId xmlns:a16="http://schemas.microsoft.com/office/drawing/2014/main" id="{3295BAA3-4FD9-47B1-95A8-797E6BA49232}"/>
                  </a:ext>
                </a:extLst>
              </p:cNvPr>
              <p:cNvSpPr/>
              <p:nvPr/>
            </p:nvSpPr>
            <p:spPr>
              <a:xfrm>
                <a:off x="2668300" y="2092125"/>
                <a:ext cx="202925" cy="184425"/>
              </a:xfrm>
              <a:custGeom>
                <a:avLst/>
                <a:gdLst/>
                <a:ahLst/>
                <a:cxnLst/>
                <a:rect l="l" t="t" r="r" b="b"/>
                <a:pathLst>
                  <a:path w="8117" h="7377" extrusionOk="0">
                    <a:moveTo>
                      <a:pt x="4017" y="0"/>
                    </a:moveTo>
                    <a:cubicBezTo>
                      <a:pt x="2363" y="0"/>
                      <a:pt x="870" y="1135"/>
                      <a:pt x="456" y="2843"/>
                    </a:cubicBezTo>
                    <a:cubicBezTo>
                      <a:pt x="0" y="4819"/>
                      <a:pt x="1216" y="6794"/>
                      <a:pt x="3192" y="7281"/>
                    </a:cubicBezTo>
                    <a:cubicBezTo>
                      <a:pt x="3472" y="7345"/>
                      <a:pt x="3753" y="7376"/>
                      <a:pt x="4030" y="7376"/>
                    </a:cubicBezTo>
                    <a:cubicBezTo>
                      <a:pt x="5706" y="7376"/>
                      <a:pt x="7238" y="6241"/>
                      <a:pt x="7630" y="4545"/>
                    </a:cubicBezTo>
                    <a:cubicBezTo>
                      <a:pt x="8116" y="2539"/>
                      <a:pt x="6870" y="563"/>
                      <a:pt x="4894" y="107"/>
                    </a:cubicBezTo>
                    <a:cubicBezTo>
                      <a:pt x="4600" y="35"/>
                      <a:pt x="4306" y="0"/>
                      <a:pt x="4017"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20" name="Google Shape;1855;p85">
                <a:extLst>
                  <a:ext uri="{FF2B5EF4-FFF2-40B4-BE49-F238E27FC236}">
                    <a16:creationId xmlns:a16="http://schemas.microsoft.com/office/drawing/2014/main" id="{33E431CF-2771-4DAE-BCDF-CCFEA948DCAD}"/>
                  </a:ext>
                </a:extLst>
              </p:cNvPr>
              <p:cNvSpPr/>
              <p:nvPr/>
            </p:nvSpPr>
            <p:spPr>
              <a:xfrm>
                <a:off x="2593075" y="2315175"/>
                <a:ext cx="353375" cy="202150"/>
              </a:xfrm>
              <a:custGeom>
                <a:avLst/>
                <a:gdLst/>
                <a:ahLst/>
                <a:cxnLst/>
                <a:rect l="l" t="t" r="r" b="b"/>
                <a:pathLst>
                  <a:path w="14135" h="8086" extrusionOk="0">
                    <a:moveTo>
                      <a:pt x="7052" y="0"/>
                    </a:moveTo>
                    <a:cubicBezTo>
                      <a:pt x="3800" y="0"/>
                      <a:pt x="1003" y="2097"/>
                      <a:pt x="0" y="5015"/>
                    </a:cubicBezTo>
                    <a:cubicBezTo>
                      <a:pt x="1763" y="6900"/>
                      <a:pt x="4286" y="8085"/>
                      <a:pt x="7052" y="8085"/>
                    </a:cubicBezTo>
                    <a:cubicBezTo>
                      <a:pt x="9818" y="8085"/>
                      <a:pt x="12341" y="6900"/>
                      <a:pt x="14134" y="5015"/>
                    </a:cubicBezTo>
                    <a:cubicBezTo>
                      <a:pt x="13101" y="2097"/>
                      <a:pt x="10335" y="0"/>
                      <a:pt x="7052" y="0"/>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21" name="Google Shape;1856;p85">
                <a:extLst>
                  <a:ext uri="{FF2B5EF4-FFF2-40B4-BE49-F238E27FC236}">
                    <a16:creationId xmlns:a16="http://schemas.microsoft.com/office/drawing/2014/main" id="{4DDBEF99-E545-4D02-8779-33EBA7A88B58}"/>
                  </a:ext>
                </a:extLst>
              </p:cNvPr>
              <p:cNvSpPr/>
              <p:nvPr/>
            </p:nvSpPr>
            <p:spPr>
              <a:xfrm>
                <a:off x="2552800" y="2625950"/>
                <a:ext cx="406550" cy="34225"/>
              </a:xfrm>
              <a:custGeom>
                <a:avLst/>
                <a:gdLst/>
                <a:ahLst/>
                <a:cxnLst/>
                <a:rect l="l" t="t" r="r" b="b"/>
                <a:pathLst>
                  <a:path w="16262" h="1369" extrusionOk="0">
                    <a:moveTo>
                      <a:pt x="699" y="1"/>
                    </a:moveTo>
                    <a:cubicBezTo>
                      <a:pt x="304" y="1"/>
                      <a:pt x="0" y="305"/>
                      <a:pt x="0" y="670"/>
                    </a:cubicBezTo>
                    <a:cubicBezTo>
                      <a:pt x="0" y="1065"/>
                      <a:pt x="304" y="1369"/>
                      <a:pt x="699" y="1369"/>
                    </a:cubicBezTo>
                    <a:lnTo>
                      <a:pt x="15593" y="1369"/>
                    </a:lnTo>
                    <a:cubicBezTo>
                      <a:pt x="15958" y="1369"/>
                      <a:pt x="16262" y="1065"/>
                      <a:pt x="16262" y="670"/>
                    </a:cubicBezTo>
                    <a:cubicBezTo>
                      <a:pt x="16262" y="305"/>
                      <a:pt x="15958" y="1"/>
                      <a:pt x="15563"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22" name="Google Shape;1857;p85">
                <a:extLst>
                  <a:ext uri="{FF2B5EF4-FFF2-40B4-BE49-F238E27FC236}">
                    <a16:creationId xmlns:a16="http://schemas.microsoft.com/office/drawing/2014/main" id="{6E992D73-2405-4AA5-8998-AA65CDB2E182}"/>
                  </a:ext>
                </a:extLst>
              </p:cNvPr>
              <p:cNvSpPr/>
              <p:nvPr/>
            </p:nvSpPr>
            <p:spPr>
              <a:xfrm>
                <a:off x="2634850" y="2712575"/>
                <a:ext cx="243200" cy="35000"/>
              </a:xfrm>
              <a:custGeom>
                <a:avLst/>
                <a:gdLst/>
                <a:ahLst/>
                <a:cxnLst/>
                <a:rect l="l" t="t" r="r" b="b"/>
                <a:pathLst>
                  <a:path w="9728" h="1400" extrusionOk="0">
                    <a:moveTo>
                      <a:pt x="670" y="1"/>
                    </a:moveTo>
                    <a:cubicBezTo>
                      <a:pt x="305" y="1"/>
                      <a:pt x="1" y="335"/>
                      <a:pt x="1" y="700"/>
                    </a:cubicBezTo>
                    <a:cubicBezTo>
                      <a:pt x="1" y="1095"/>
                      <a:pt x="305" y="1399"/>
                      <a:pt x="670" y="1399"/>
                    </a:cubicBezTo>
                    <a:lnTo>
                      <a:pt x="9028" y="1399"/>
                    </a:lnTo>
                    <a:cubicBezTo>
                      <a:pt x="9424" y="1399"/>
                      <a:pt x="9728" y="1095"/>
                      <a:pt x="9728" y="700"/>
                    </a:cubicBezTo>
                    <a:cubicBezTo>
                      <a:pt x="9728" y="335"/>
                      <a:pt x="9424" y="1"/>
                      <a:pt x="9028" y="1"/>
                    </a:cubicBezTo>
                    <a:close/>
                  </a:path>
                </a:pathLst>
              </a:custGeom>
              <a:solidFill>
                <a:schemeClr val="lt1"/>
              </a:solidFill>
              <a:ln>
                <a:noFill/>
              </a:ln>
              <a:effectLst>
                <a:outerShdw blurRad="57150" dist="47625"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grpSp>
        <p:sp>
          <p:nvSpPr>
            <p:cNvPr id="111" name="Google Shape;1858;p85">
              <a:extLst>
                <a:ext uri="{FF2B5EF4-FFF2-40B4-BE49-F238E27FC236}">
                  <a16:creationId xmlns:a16="http://schemas.microsoft.com/office/drawing/2014/main" id="{6C685D16-AE7C-4A81-9A23-34D94E281E0F}"/>
                </a:ext>
              </a:extLst>
            </p:cNvPr>
            <p:cNvSpPr/>
            <p:nvPr/>
          </p:nvSpPr>
          <p:spPr>
            <a:xfrm>
              <a:off x="1469112" y="3362515"/>
              <a:ext cx="1312800" cy="222300"/>
            </a:xfrm>
            <a:prstGeom prst="roundRect">
              <a:avLst>
                <a:gd name="adj" fmla="val 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500" b="1">
                  <a:solidFill>
                    <a:schemeClr val="lt1"/>
                  </a:solidFill>
                  <a:latin typeface="Fira Sans Extra Condensed" panose="020B0604020202020204" charset="0"/>
                  <a:ea typeface="Orbitron"/>
                  <a:cs typeface="Orbitron"/>
                  <a:sym typeface="Orbitron"/>
                </a:rPr>
                <a:t>USERNAME</a:t>
              </a:r>
              <a:endParaRPr sz="500" b="1">
                <a:solidFill>
                  <a:schemeClr val="lt1"/>
                </a:solidFill>
                <a:latin typeface="Fira Sans Extra Condensed" panose="020B0604020202020204" charset="0"/>
                <a:ea typeface="Orbitron"/>
                <a:cs typeface="Orbitron"/>
                <a:sym typeface="Orbitron"/>
              </a:endParaRPr>
            </a:p>
          </p:txBody>
        </p:sp>
        <p:sp>
          <p:nvSpPr>
            <p:cNvPr id="112" name="Google Shape;1859;p85">
              <a:extLst>
                <a:ext uri="{FF2B5EF4-FFF2-40B4-BE49-F238E27FC236}">
                  <a16:creationId xmlns:a16="http://schemas.microsoft.com/office/drawing/2014/main" id="{55C871ED-1D59-4328-86E8-1792327C9681}"/>
                </a:ext>
              </a:extLst>
            </p:cNvPr>
            <p:cNvSpPr/>
            <p:nvPr/>
          </p:nvSpPr>
          <p:spPr>
            <a:xfrm>
              <a:off x="1469112" y="3682405"/>
              <a:ext cx="1312800" cy="222300"/>
            </a:xfrm>
            <a:prstGeom prst="roundRect">
              <a:avLst>
                <a:gd name="adj" fmla="val 0"/>
              </a:avLst>
            </a:prstGeom>
            <a:solidFill>
              <a:schemeClr val="dk2"/>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500" b="1">
                  <a:solidFill>
                    <a:schemeClr val="lt1"/>
                  </a:solidFill>
                  <a:latin typeface="Fira Sans Extra Condensed" panose="020B0604020202020204" charset="0"/>
                  <a:ea typeface="Orbitron"/>
                  <a:cs typeface="Orbitron"/>
                  <a:sym typeface="Orbitron"/>
                </a:rPr>
                <a:t>PASSWORD</a:t>
              </a:r>
              <a:endParaRPr sz="500" b="1">
                <a:solidFill>
                  <a:schemeClr val="lt1"/>
                </a:solidFill>
                <a:latin typeface="Fira Sans Extra Condensed" panose="020B0604020202020204" charset="0"/>
                <a:ea typeface="Orbitron"/>
                <a:cs typeface="Orbitron"/>
                <a:sym typeface="Orbitron"/>
              </a:endParaRPr>
            </a:p>
          </p:txBody>
        </p:sp>
        <p:sp>
          <p:nvSpPr>
            <p:cNvPr id="113" name="Google Shape;1860;p85">
              <a:extLst>
                <a:ext uri="{FF2B5EF4-FFF2-40B4-BE49-F238E27FC236}">
                  <a16:creationId xmlns:a16="http://schemas.microsoft.com/office/drawing/2014/main" id="{B7A8BD31-093D-447A-B15B-A256DBE8F9D3}"/>
                </a:ext>
              </a:extLst>
            </p:cNvPr>
            <p:cNvSpPr/>
            <p:nvPr/>
          </p:nvSpPr>
          <p:spPr>
            <a:xfrm>
              <a:off x="1469112" y="4050312"/>
              <a:ext cx="1312800" cy="222300"/>
            </a:xfrm>
            <a:prstGeom prst="roundRect">
              <a:avLst>
                <a:gd name="adj" fmla="val 50000"/>
              </a:avLst>
            </a:prstGeom>
            <a:solidFill>
              <a:schemeClr val="accent3"/>
            </a:solidFill>
            <a:ln w="9525" cap="flat" cmpd="sng">
              <a:solidFill>
                <a:srgbClr val="D2D6FF"/>
              </a:solidFill>
              <a:prstDash val="solid"/>
              <a:round/>
              <a:headEnd type="none" w="sm" len="sm"/>
              <a:tailEnd type="none" w="sm" len="sm"/>
            </a:ln>
            <a:effectLst>
              <a:outerShdw blurRad="57150" dist="19050" dir="5400000" algn="bl" rotWithShape="0">
                <a:schemeClr val="dk1">
                  <a:alpha val="50000"/>
                </a:scheme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500" b="1">
                  <a:solidFill>
                    <a:schemeClr val="lt1"/>
                  </a:solidFill>
                  <a:latin typeface="Fira Sans Extra Condensed" panose="020B0604020202020204" charset="0"/>
                  <a:ea typeface="Orbitron"/>
                  <a:cs typeface="Orbitron"/>
                  <a:sym typeface="Orbitron"/>
                </a:rPr>
                <a:t>LOGIN</a:t>
              </a:r>
              <a:endParaRPr sz="500" b="1">
                <a:solidFill>
                  <a:schemeClr val="lt1"/>
                </a:solidFill>
                <a:latin typeface="Fira Sans Extra Condensed" panose="020B0604020202020204" charset="0"/>
                <a:ea typeface="Orbitron"/>
                <a:cs typeface="Orbitron"/>
                <a:sym typeface="Orbitron"/>
              </a:endParaRPr>
            </a:p>
          </p:txBody>
        </p:sp>
      </p:grpSp>
      <p:grpSp>
        <p:nvGrpSpPr>
          <p:cNvPr id="123" name="Google Shape;1861;p85">
            <a:extLst>
              <a:ext uri="{FF2B5EF4-FFF2-40B4-BE49-F238E27FC236}">
                <a16:creationId xmlns:a16="http://schemas.microsoft.com/office/drawing/2014/main" id="{83A4F86F-B95D-4296-8413-C3111B1E7E28}"/>
              </a:ext>
            </a:extLst>
          </p:cNvPr>
          <p:cNvGrpSpPr/>
          <p:nvPr/>
        </p:nvGrpSpPr>
        <p:grpSpPr>
          <a:xfrm>
            <a:off x="7550376" y="1511311"/>
            <a:ext cx="326234" cy="221984"/>
            <a:chOff x="7718626" y="1238667"/>
            <a:chExt cx="627000" cy="436800"/>
          </a:xfrm>
        </p:grpSpPr>
        <p:sp>
          <p:nvSpPr>
            <p:cNvPr id="124" name="Google Shape;1862;p85">
              <a:extLst>
                <a:ext uri="{FF2B5EF4-FFF2-40B4-BE49-F238E27FC236}">
                  <a16:creationId xmlns:a16="http://schemas.microsoft.com/office/drawing/2014/main" id="{011CEBE6-8074-40CA-B7F4-1AB4756F5EE2}"/>
                </a:ext>
              </a:extLst>
            </p:cNvPr>
            <p:cNvSpPr/>
            <p:nvPr/>
          </p:nvSpPr>
          <p:spPr>
            <a:xfrm>
              <a:off x="7718626" y="1238667"/>
              <a:ext cx="627000" cy="436800"/>
            </a:xfrm>
            <a:prstGeom prst="wedgeRoundRectCallout">
              <a:avLst>
                <a:gd name="adj1" fmla="val -17374"/>
                <a:gd name="adj2" fmla="val 73101"/>
                <a:gd name="adj3" fmla="val 0"/>
              </a:avLst>
            </a:prstGeom>
            <a:solidFill>
              <a:schemeClr val="accent3"/>
            </a:solidFill>
            <a:ln>
              <a:noFill/>
            </a:ln>
            <a:effectLst>
              <a:outerShdw blurRad="57150" dist="47625" dir="5400000" algn="bl" rotWithShape="0">
                <a:schemeClr val="dk1">
                  <a:alpha val="31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25" name="Google Shape;1863;p85">
              <a:extLst>
                <a:ext uri="{FF2B5EF4-FFF2-40B4-BE49-F238E27FC236}">
                  <a16:creationId xmlns:a16="http://schemas.microsoft.com/office/drawing/2014/main" id="{47D85B1C-7A48-4B31-8CC2-4669CAF5E36B}"/>
                </a:ext>
              </a:extLst>
            </p:cNvPr>
            <p:cNvSpPr/>
            <p:nvPr/>
          </p:nvSpPr>
          <p:spPr>
            <a:xfrm>
              <a:off x="7973613" y="1296725"/>
              <a:ext cx="212025" cy="294850"/>
            </a:xfrm>
            <a:custGeom>
              <a:avLst/>
              <a:gdLst/>
              <a:ahLst/>
              <a:cxnLst/>
              <a:rect l="l" t="t" r="r" b="b"/>
              <a:pathLst>
                <a:path w="8481" h="11794" extrusionOk="0">
                  <a:moveTo>
                    <a:pt x="3496" y="0"/>
                  </a:moveTo>
                  <a:cubicBezTo>
                    <a:pt x="3161" y="0"/>
                    <a:pt x="2888" y="274"/>
                    <a:pt x="2888" y="608"/>
                  </a:cubicBezTo>
                  <a:lnTo>
                    <a:pt x="2888" y="1733"/>
                  </a:lnTo>
                  <a:lnTo>
                    <a:pt x="91" y="5411"/>
                  </a:lnTo>
                  <a:cubicBezTo>
                    <a:pt x="31" y="5471"/>
                    <a:pt x="0" y="5563"/>
                    <a:pt x="0" y="5623"/>
                  </a:cubicBezTo>
                  <a:lnTo>
                    <a:pt x="0" y="11399"/>
                  </a:lnTo>
                  <a:cubicBezTo>
                    <a:pt x="0" y="11642"/>
                    <a:pt x="152" y="11794"/>
                    <a:pt x="395" y="11794"/>
                  </a:cubicBezTo>
                  <a:lnTo>
                    <a:pt x="6870" y="11794"/>
                  </a:lnTo>
                  <a:cubicBezTo>
                    <a:pt x="7325" y="11794"/>
                    <a:pt x="7721" y="11399"/>
                    <a:pt x="7721" y="10943"/>
                  </a:cubicBezTo>
                  <a:cubicBezTo>
                    <a:pt x="7721" y="10487"/>
                    <a:pt x="7325" y="10122"/>
                    <a:pt x="6870" y="10122"/>
                  </a:cubicBezTo>
                  <a:lnTo>
                    <a:pt x="7173" y="10122"/>
                  </a:lnTo>
                  <a:cubicBezTo>
                    <a:pt x="7690" y="10122"/>
                    <a:pt x="8085" y="9696"/>
                    <a:pt x="8085" y="9210"/>
                  </a:cubicBezTo>
                  <a:cubicBezTo>
                    <a:pt x="8085" y="8724"/>
                    <a:pt x="7690" y="8298"/>
                    <a:pt x="7173" y="8298"/>
                  </a:cubicBezTo>
                  <a:lnTo>
                    <a:pt x="7325" y="8298"/>
                  </a:lnTo>
                  <a:cubicBezTo>
                    <a:pt x="7873" y="8298"/>
                    <a:pt x="8298" y="7873"/>
                    <a:pt x="8298" y="7356"/>
                  </a:cubicBezTo>
                  <a:cubicBezTo>
                    <a:pt x="8298" y="6809"/>
                    <a:pt x="7873" y="6383"/>
                    <a:pt x="7325" y="6383"/>
                  </a:cubicBezTo>
                  <a:lnTo>
                    <a:pt x="7477" y="6383"/>
                  </a:lnTo>
                  <a:cubicBezTo>
                    <a:pt x="7541" y="6397"/>
                    <a:pt x="7604" y="6403"/>
                    <a:pt x="7663" y="6403"/>
                  </a:cubicBezTo>
                  <a:cubicBezTo>
                    <a:pt x="8144" y="6403"/>
                    <a:pt x="8481" y="5992"/>
                    <a:pt x="8481" y="5532"/>
                  </a:cubicBezTo>
                  <a:cubicBezTo>
                    <a:pt x="8481" y="4985"/>
                    <a:pt x="8025" y="4529"/>
                    <a:pt x="7477" y="4529"/>
                  </a:cubicBezTo>
                  <a:lnTo>
                    <a:pt x="3982" y="4529"/>
                  </a:lnTo>
                  <a:cubicBezTo>
                    <a:pt x="4529" y="3739"/>
                    <a:pt x="4803" y="2797"/>
                    <a:pt x="4803" y="1794"/>
                  </a:cubicBezTo>
                  <a:lnTo>
                    <a:pt x="4803" y="1307"/>
                  </a:lnTo>
                  <a:cubicBezTo>
                    <a:pt x="4803" y="578"/>
                    <a:pt x="4225" y="0"/>
                    <a:pt x="3496" y="0"/>
                  </a:cubicBezTo>
                  <a:close/>
                </a:path>
              </a:pathLst>
            </a:custGeom>
            <a:gradFill>
              <a:gsLst>
                <a:gs pos="0">
                  <a:schemeClr val="lt1"/>
                </a:gs>
                <a:gs pos="100000">
                  <a:srgbClr val="F9F8FF">
                    <a:alpha val="86666"/>
                  </a:srgbClr>
                </a:gs>
              </a:gsLst>
              <a:lin ang="5400700" scaled="0"/>
            </a:gradFill>
            <a:ln>
              <a:noFill/>
            </a:ln>
            <a:effectLst>
              <a:outerShdw blurRad="57150" dist="38100" dir="5400000" algn="bl" rotWithShape="0">
                <a:schemeClr val="dk1">
                  <a:alpha val="19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dirty="0">
                <a:latin typeface="Fira Sans Extra Condensed" panose="020B0604020202020204" charset="0"/>
              </a:endParaRPr>
            </a:p>
          </p:txBody>
        </p:sp>
        <p:sp>
          <p:nvSpPr>
            <p:cNvPr id="126" name="Google Shape;1864;p85">
              <a:extLst>
                <a:ext uri="{FF2B5EF4-FFF2-40B4-BE49-F238E27FC236}">
                  <a16:creationId xmlns:a16="http://schemas.microsoft.com/office/drawing/2014/main" id="{6CFC2049-BB8E-48DB-8D88-BCE3BEE09A67}"/>
                </a:ext>
              </a:extLst>
            </p:cNvPr>
            <p:cNvSpPr/>
            <p:nvPr/>
          </p:nvSpPr>
          <p:spPr>
            <a:xfrm>
              <a:off x="7878613" y="1426650"/>
              <a:ext cx="80575" cy="190775"/>
            </a:xfrm>
            <a:custGeom>
              <a:avLst/>
              <a:gdLst/>
              <a:ahLst/>
              <a:cxnLst/>
              <a:rect l="l" t="t" r="r" b="b"/>
              <a:pathLst>
                <a:path w="3223" h="7631" extrusionOk="0">
                  <a:moveTo>
                    <a:pt x="487" y="1"/>
                  </a:moveTo>
                  <a:cubicBezTo>
                    <a:pt x="244" y="1"/>
                    <a:pt x="1" y="244"/>
                    <a:pt x="1" y="518"/>
                  </a:cubicBezTo>
                  <a:lnTo>
                    <a:pt x="1" y="7113"/>
                  </a:lnTo>
                  <a:cubicBezTo>
                    <a:pt x="1" y="7387"/>
                    <a:pt x="244" y="7630"/>
                    <a:pt x="487" y="7630"/>
                  </a:cubicBezTo>
                  <a:lnTo>
                    <a:pt x="2706" y="7630"/>
                  </a:lnTo>
                  <a:cubicBezTo>
                    <a:pt x="3010" y="7630"/>
                    <a:pt x="3223" y="7387"/>
                    <a:pt x="3192" y="7113"/>
                  </a:cubicBezTo>
                  <a:lnTo>
                    <a:pt x="3192" y="518"/>
                  </a:lnTo>
                  <a:cubicBezTo>
                    <a:pt x="3192" y="244"/>
                    <a:pt x="2979" y="1"/>
                    <a:pt x="2706" y="1"/>
                  </a:cubicBezTo>
                  <a:close/>
                </a:path>
              </a:pathLst>
            </a:custGeom>
            <a:gradFill>
              <a:gsLst>
                <a:gs pos="0">
                  <a:schemeClr val="lt1"/>
                </a:gs>
                <a:gs pos="100000">
                  <a:srgbClr val="F9F8FF">
                    <a:alpha val="86666"/>
                  </a:srgbClr>
                </a:gs>
              </a:gsLst>
              <a:lin ang="5400700" scaled="0"/>
            </a:gradFill>
            <a:ln>
              <a:noFill/>
            </a:ln>
            <a:effectLst>
              <a:outerShdw blurRad="57150" dist="190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grpSp>
      <p:grpSp>
        <p:nvGrpSpPr>
          <p:cNvPr id="127" name="Google Shape;1865;p85">
            <a:extLst>
              <a:ext uri="{FF2B5EF4-FFF2-40B4-BE49-F238E27FC236}">
                <a16:creationId xmlns:a16="http://schemas.microsoft.com/office/drawing/2014/main" id="{949E66D0-05EF-4840-AF8C-ACBC0F3227CB}"/>
              </a:ext>
            </a:extLst>
          </p:cNvPr>
          <p:cNvGrpSpPr/>
          <p:nvPr/>
        </p:nvGrpSpPr>
        <p:grpSpPr>
          <a:xfrm>
            <a:off x="8454570" y="1324055"/>
            <a:ext cx="561893" cy="433522"/>
            <a:chOff x="1150100" y="2672675"/>
            <a:chExt cx="1076178" cy="835033"/>
          </a:xfrm>
        </p:grpSpPr>
        <p:sp>
          <p:nvSpPr>
            <p:cNvPr id="128" name="Google Shape;1866;p85">
              <a:extLst>
                <a:ext uri="{FF2B5EF4-FFF2-40B4-BE49-F238E27FC236}">
                  <a16:creationId xmlns:a16="http://schemas.microsoft.com/office/drawing/2014/main" id="{1F48A41D-66BA-4D25-9763-06999FD7F327}"/>
                </a:ext>
              </a:extLst>
            </p:cNvPr>
            <p:cNvSpPr/>
            <p:nvPr/>
          </p:nvSpPr>
          <p:spPr>
            <a:xfrm>
              <a:off x="1150100" y="2672675"/>
              <a:ext cx="1076178" cy="835033"/>
            </a:xfrm>
            <a:custGeom>
              <a:avLst/>
              <a:gdLst/>
              <a:ahLst/>
              <a:cxnLst/>
              <a:rect l="l" t="t" r="r" b="b"/>
              <a:pathLst>
                <a:path w="28300" h="28299" extrusionOk="0">
                  <a:moveTo>
                    <a:pt x="25260" y="28298"/>
                  </a:moveTo>
                  <a:lnTo>
                    <a:pt x="3040" y="28298"/>
                  </a:lnTo>
                  <a:cubicBezTo>
                    <a:pt x="1369" y="28298"/>
                    <a:pt x="1" y="26931"/>
                    <a:pt x="1" y="25259"/>
                  </a:cubicBezTo>
                  <a:lnTo>
                    <a:pt x="1" y="3040"/>
                  </a:lnTo>
                  <a:cubicBezTo>
                    <a:pt x="1" y="1368"/>
                    <a:pt x="1369" y="0"/>
                    <a:pt x="3040" y="0"/>
                  </a:cubicBezTo>
                  <a:lnTo>
                    <a:pt x="25260" y="0"/>
                  </a:lnTo>
                  <a:cubicBezTo>
                    <a:pt x="26931" y="0"/>
                    <a:pt x="28299" y="1368"/>
                    <a:pt x="28299" y="3040"/>
                  </a:cubicBezTo>
                  <a:lnTo>
                    <a:pt x="28299" y="25259"/>
                  </a:lnTo>
                  <a:cubicBezTo>
                    <a:pt x="28299" y="26931"/>
                    <a:pt x="26931" y="28298"/>
                    <a:pt x="25260" y="28298"/>
                  </a:cubicBezTo>
                  <a:close/>
                </a:path>
              </a:pathLst>
            </a:custGeom>
            <a:solidFill>
              <a:schemeClr val="accent5"/>
            </a:solidFill>
            <a:ln>
              <a:noFill/>
            </a:ln>
            <a:effectLst>
              <a:outerShdw blurRad="71438" dist="47625" dir="5400000" algn="bl" rotWithShape="0">
                <a:schemeClr val="dk1">
                  <a:alpha val="18000"/>
                </a:schemeClr>
              </a:outerShdw>
              <a:reflection stA="5000" endPos="28000" dist="76200" dir="5400000" fadeDir="5400012" sy="-100000" algn="bl" rotWithShape="0"/>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grpSp>
          <p:nvGrpSpPr>
            <p:cNvPr id="129" name="Google Shape;1867;p85">
              <a:extLst>
                <a:ext uri="{FF2B5EF4-FFF2-40B4-BE49-F238E27FC236}">
                  <a16:creationId xmlns:a16="http://schemas.microsoft.com/office/drawing/2014/main" id="{3EA262A9-F810-40BA-919A-F47EBB769699}"/>
                </a:ext>
              </a:extLst>
            </p:cNvPr>
            <p:cNvGrpSpPr/>
            <p:nvPr/>
          </p:nvGrpSpPr>
          <p:grpSpPr>
            <a:xfrm>
              <a:off x="1399112" y="2789445"/>
              <a:ext cx="622391" cy="623829"/>
              <a:chOff x="5096713" y="3964200"/>
              <a:chExt cx="324500" cy="325250"/>
            </a:xfrm>
          </p:grpSpPr>
          <p:sp>
            <p:nvSpPr>
              <p:cNvPr id="130" name="Google Shape;1868;p85">
                <a:extLst>
                  <a:ext uri="{FF2B5EF4-FFF2-40B4-BE49-F238E27FC236}">
                    <a16:creationId xmlns:a16="http://schemas.microsoft.com/office/drawing/2014/main" id="{B3954D3D-3E22-4F32-9DD1-BC23EA4C5059}"/>
                  </a:ext>
                </a:extLst>
              </p:cNvPr>
              <p:cNvSpPr/>
              <p:nvPr/>
            </p:nvSpPr>
            <p:spPr>
              <a:xfrm>
                <a:off x="5096713" y="3964200"/>
                <a:ext cx="324500" cy="325250"/>
              </a:xfrm>
              <a:custGeom>
                <a:avLst/>
                <a:gdLst/>
                <a:ahLst/>
                <a:cxnLst/>
                <a:rect l="l" t="t" r="r" b="b"/>
                <a:pathLst>
                  <a:path w="12980" h="13010" extrusionOk="0">
                    <a:moveTo>
                      <a:pt x="6445" y="699"/>
                    </a:moveTo>
                    <a:cubicBezTo>
                      <a:pt x="9636" y="699"/>
                      <a:pt x="12250" y="3313"/>
                      <a:pt x="12250" y="6505"/>
                    </a:cubicBezTo>
                    <a:cubicBezTo>
                      <a:pt x="12250" y="9697"/>
                      <a:pt x="9667" y="12311"/>
                      <a:pt x="6445" y="12311"/>
                    </a:cubicBezTo>
                    <a:cubicBezTo>
                      <a:pt x="3253" y="12311"/>
                      <a:pt x="639" y="9727"/>
                      <a:pt x="639" y="6505"/>
                    </a:cubicBezTo>
                    <a:cubicBezTo>
                      <a:pt x="639" y="3313"/>
                      <a:pt x="3253" y="699"/>
                      <a:pt x="6445" y="699"/>
                    </a:cubicBezTo>
                    <a:close/>
                    <a:moveTo>
                      <a:pt x="6475" y="0"/>
                    </a:moveTo>
                    <a:cubicBezTo>
                      <a:pt x="2919" y="0"/>
                      <a:pt x="1" y="2949"/>
                      <a:pt x="1" y="6505"/>
                    </a:cubicBezTo>
                    <a:cubicBezTo>
                      <a:pt x="1" y="10092"/>
                      <a:pt x="2888" y="13010"/>
                      <a:pt x="6475" y="13010"/>
                    </a:cubicBezTo>
                    <a:cubicBezTo>
                      <a:pt x="10062" y="13010"/>
                      <a:pt x="12980" y="10092"/>
                      <a:pt x="12980" y="6505"/>
                    </a:cubicBezTo>
                    <a:cubicBezTo>
                      <a:pt x="12980" y="2949"/>
                      <a:pt x="10062" y="0"/>
                      <a:pt x="6475" y="0"/>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31" name="Google Shape;1869;p85">
                <a:extLst>
                  <a:ext uri="{FF2B5EF4-FFF2-40B4-BE49-F238E27FC236}">
                    <a16:creationId xmlns:a16="http://schemas.microsoft.com/office/drawing/2014/main" id="{CA6BD44D-7E06-4BDF-AD85-3BAE9A9054EF}"/>
                  </a:ext>
                </a:extLst>
              </p:cNvPr>
              <p:cNvSpPr/>
              <p:nvPr/>
            </p:nvSpPr>
            <p:spPr>
              <a:xfrm>
                <a:off x="5185638" y="3964200"/>
                <a:ext cx="144400" cy="325250"/>
              </a:xfrm>
              <a:custGeom>
                <a:avLst/>
                <a:gdLst/>
                <a:ahLst/>
                <a:cxnLst/>
                <a:rect l="l" t="t" r="r" b="b"/>
                <a:pathLst>
                  <a:path w="5776" h="13010" extrusionOk="0">
                    <a:moveTo>
                      <a:pt x="2888" y="699"/>
                    </a:moveTo>
                    <a:cubicBezTo>
                      <a:pt x="3952" y="699"/>
                      <a:pt x="5137" y="3101"/>
                      <a:pt x="5137" y="6505"/>
                    </a:cubicBezTo>
                    <a:cubicBezTo>
                      <a:pt x="5137" y="9940"/>
                      <a:pt x="3952" y="12311"/>
                      <a:pt x="2888" y="12311"/>
                    </a:cubicBezTo>
                    <a:cubicBezTo>
                      <a:pt x="1824" y="12311"/>
                      <a:pt x="638" y="9940"/>
                      <a:pt x="638" y="6505"/>
                    </a:cubicBezTo>
                    <a:cubicBezTo>
                      <a:pt x="638" y="3101"/>
                      <a:pt x="1824" y="699"/>
                      <a:pt x="2888" y="699"/>
                    </a:cubicBezTo>
                    <a:close/>
                    <a:moveTo>
                      <a:pt x="2888" y="0"/>
                    </a:moveTo>
                    <a:cubicBezTo>
                      <a:pt x="1307" y="0"/>
                      <a:pt x="0" y="2857"/>
                      <a:pt x="0" y="6505"/>
                    </a:cubicBezTo>
                    <a:cubicBezTo>
                      <a:pt x="0" y="10152"/>
                      <a:pt x="1307" y="13010"/>
                      <a:pt x="2888" y="13010"/>
                    </a:cubicBezTo>
                    <a:cubicBezTo>
                      <a:pt x="4499" y="13010"/>
                      <a:pt x="5775" y="10152"/>
                      <a:pt x="5775" y="6505"/>
                    </a:cubicBezTo>
                    <a:cubicBezTo>
                      <a:pt x="5775" y="2857"/>
                      <a:pt x="4529" y="0"/>
                      <a:pt x="2888" y="0"/>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32" name="Google Shape;1870;p85">
                <a:extLst>
                  <a:ext uri="{FF2B5EF4-FFF2-40B4-BE49-F238E27FC236}">
                    <a16:creationId xmlns:a16="http://schemas.microsoft.com/office/drawing/2014/main" id="{BBF20372-8755-4017-90D6-99316FB60725}"/>
                  </a:ext>
                </a:extLst>
              </p:cNvPr>
              <p:cNvSpPr/>
              <p:nvPr/>
            </p:nvSpPr>
            <p:spPr>
              <a:xfrm>
                <a:off x="5104313" y="4119225"/>
                <a:ext cx="307800" cy="15975"/>
              </a:xfrm>
              <a:custGeom>
                <a:avLst/>
                <a:gdLst/>
                <a:ahLst/>
                <a:cxnLst/>
                <a:rect l="l" t="t" r="r" b="b"/>
                <a:pathLst>
                  <a:path w="12312" h="639" extrusionOk="0">
                    <a:moveTo>
                      <a:pt x="1" y="0"/>
                    </a:moveTo>
                    <a:lnTo>
                      <a:pt x="1" y="638"/>
                    </a:lnTo>
                    <a:lnTo>
                      <a:pt x="12311" y="638"/>
                    </a:lnTo>
                    <a:lnTo>
                      <a:pt x="12311" y="0"/>
                    </a:ln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33" name="Google Shape;1871;p85">
                <a:extLst>
                  <a:ext uri="{FF2B5EF4-FFF2-40B4-BE49-F238E27FC236}">
                    <a16:creationId xmlns:a16="http://schemas.microsoft.com/office/drawing/2014/main" id="{4C4EC374-904E-4705-9741-B5D74C4D562C}"/>
                  </a:ext>
                </a:extLst>
              </p:cNvPr>
              <p:cNvSpPr/>
              <p:nvPr/>
            </p:nvSpPr>
            <p:spPr>
              <a:xfrm>
                <a:off x="5136238" y="4023475"/>
                <a:ext cx="243200" cy="43325"/>
              </a:xfrm>
              <a:custGeom>
                <a:avLst/>
                <a:gdLst/>
                <a:ahLst/>
                <a:cxnLst/>
                <a:rect l="l" t="t" r="r" b="b"/>
                <a:pathLst>
                  <a:path w="9728" h="1733" extrusionOk="0">
                    <a:moveTo>
                      <a:pt x="456" y="0"/>
                    </a:moveTo>
                    <a:lnTo>
                      <a:pt x="0" y="456"/>
                    </a:lnTo>
                    <a:cubicBezTo>
                      <a:pt x="31" y="486"/>
                      <a:pt x="1307" y="1733"/>
                      <a:pt x="4864" y="1733"/>
                    </a:cubicBezTo>
                    <a:cubicBezTo>
                      <a:pt x="8420" y="1733"/>
                      <a:pt x="9697" y="486"/>
                      <a:pt x="9727" y="456"/>
                    </a:cubicBezTo>
                    <a:lnTo>
                      <a:pt x="9271" y="0"/>
                    </a:lnTo>
                    <a:cubicBezTo>
                      <a:pt x="9271" y="0"/>
                      <a:pt x="8147" y="1094"/>
                      <a:pt x="4864" y="1094"/>
                    </a:cubicBezTo>
                    <a:cubicBezTo>
                      <a:pt x="1581" y="1094"/>
                      <a:pt x="456" y="0"/>
                      <a:pt x="456" y="0"/>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34" name="Google Shape;1872;p85">
                <a:extLst>
                  <a:ext uri="{FF2B5EF4-FFF2-40B4-BE49-F238E27FC236}">
                    <a16:creationId xmlns:a16="http://schemas.microsoft.com/office/drawing/2014/main" id="{0F5B5ED0-82C6-4843-8F28-17E01BCC47F9}"/>
                  </a:ext>
                </a:extLst>
              </p:cNvPr>
              <p:cNvSpPr/>
              <p:nvPr/>
            </p:nvSpPr>
            <p:spPr>
              <a:xfrm>
                <a:off x="5136238" y="4187600"/>
                <a:ext cx="243200" cy="44100"/>
              </a:xfrm>
              <a:custGeom>
                <a:avLst/>
                <a:gdLst/>
                <a:ahLst/>
                <a:cxnLst/>
                <a:rect l="l" t="t" r="r" b="b"/>
                <a:pathLst>
                  <a:path w="9728" h="1764" extrusionOk="0">
                    <a:moveTo>
                      <a:pt x="4864" y="1"/>
                    </a:moveTo>
                    <a:cubicBezTo>
                      <a:pt x="1277" y="1"/>
                      <a:pt x="31" y="1247"/>
                      <a:pt x="0" y="1308"/>
                    </a:cubicBezTo>
                    <a:lnTo>
                      <a:pt x="456" y="1764"/>
                    </a:lnTo>
                    <a:cubicBezTo>
                      <a:pt x="456" y="1764"/>
                      <a:pt x="1581" y="639"/>
                      <a:pt x="4864" y="639"/>
                    </a:cubicBezTo>
                    <a:cubicBezTo>
                      <a:pt x="8147" y="639"/>
                      <a:pt x="9271" y="1764"/>
                      <a:pt x="9271" y="1764"/>
                    </a:cubicBezTo>
                    <a:lnTo>
                      <a:pt x="9727" y="1308"/>
                    </a:lnTo>
                    <a:cubicBezTo>
                      <a:pt x="9697" y="1247"/>
                      <a:pt x="8450" y="1"/>
                      <a:pt x="4864" y="1"/>
                    </a:cubicBezTo>
                    <a:close/>
                  </a:path>
                </a:pathLst>
              </a:custGeom>
              <a:solidFill>
                <a:schemeClr val="lt1"/>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grpSp>
      </p:grpSp>
      <p:grpSp>
        <p:nvGrpSpPr>
          <p:cNvPr id="135" name="Google Shape;1873;p85">
            <a:extLst>
              <a:ext uri="{FF2B5EF4-FFF2-40B4-BE49-F238E27FC236}">
                <a16:creationId xmlns:a16="http://schemas.microsoft.com/office/drawing/2014/main" id="{C4658BA0-522F-4EF3-AEEE-D56DDDCFE3EE}"/>
              </a:ext>
            </a:extLst>
          </p:cNvPr>
          <p:cNvGrpSpPr/>
          <p:nvPr/>
        </p:nvGrpSpPr>
        <p:grpSpPr>
          <a:xfrm>
            <a:off x="8624165" y="1793978"/>
            <a:ext cx="394856" cy="163408"/>
            <a:chOff x="5021875" y="2898100"/>
            <a:chExt cx="622375" cy="263700"/>
          </a:xfrm>
        </p:grpSpPr>
        <p:sp>
          <p:nvSpPr>
            <p:cNvPr id="136" name="Google Shape;1874;p85">
              <a:extLst>
                <a:ext uri="{FF2B5EF4-FFF2-40B4-BE49-F238E27FC236}">
                  <a16:creationId xmlns:a16="http://schemas.microsoft.com/office/drawing/2014/main" id="{D06C6B05-A61B-47D0-B3EB-DF8F28D4308A}"/>
                </a:ext>
              </a:extLst>
            </p:cNvPr>
            <p:cNvSpPr/>
            <p:nvPr/>
          </p:nvSpPr>
          <p:spPr>
            <a:xfrm>
              <a:off x="5021875" y="2976375"/>
              <a:ext cx="622375" cy="185425"/>
            </a:xfrm>
            <a:custGeom>
              <a:avLst/>
              <a:gdLst/>
              <a:ahLst/>
              <a:cxnLst/>
              <a:rect l="l" t="t" r="r" b="b"/>
              <a:pathLst>
                <a:path w="24895" h="7417" extrusionOk="0">
                  <a:moveTo>
                    <a:pt x="0" y="0"/>
                  </a:moveTo>
                  <a:lnTo>
                    <a:pt x="0" y="5988"/>
                  </a:lnTo>
                  <a:cubicBezTo>
                    <a:pt x="0" y="6779"/>
                    <a:pt x="669" y="7417"/>
                    <a:pt x="1459" y="7417"/>
                  </a:cubicBezTo>
                  <a:lnTo>
                    <a:pt x="23466" y="7417"/>
                  </a:lnTo>
                  <a:cubicBezTo>
                    <a:pt x="24256" y="7417"/>
                    <a:pt x="24894" y="6748"/>
                    <a:pt x="24894" y="5988"/>
                  </a:cubicBezTo>
                  <a:lnTo>
                    <a:pt x="24894" y="0"/>
                  </a:lnTo>
                  <a:close/>
                </a:path>
              </a:pathLst>
            </a:custGeom>
            <a:gradFill>
              <a:gsLst>
                <a:gs pos="0">
                  <a:schemeClr val="lt1"/>
                </a:gs>
                <a:gs pos="100000">
                  <a:srgbClr val="F9F8FF">
                    <a:alpha val="86666"/>
                  </a:srgbClr>
                </a:gs>
              </a:gsLst>
              <a:lin ang="5400700" scaled="0"/>
            </a:gra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37" name="Google Shape;1875;p85">
              <a:extLst>
                <a:ext uri="{FF2B5EF4-FFF2-40B4-BE49-F238E27FC236}">
                  <a16:creationId xmlns:a16="http://schemas.microsoft.com/office/drawing/2014/main" id="{F1CEC820-A389-45A3-B877-A4933DDD1199}"/>
                </a:ext>
              </a:extLst>
            </p:cNvPr>
            <p:cNvSpPr/>
            <p:nvPr/>
          </p:nvSpPr>
          <p:spPr>
            <a:xfrm>
              <a:off x="5021875" y="2898100"/>
              <a:ext cx="622375" cy="77525"/>
            </a:xfrm>
            <a:custGeom>
              <a:avLst/>
              <a:gdLst/>
              <a:ahLst/>
              <a:cxnLst/>
              <a:rect l="l" t="t" r="r" b="b"/>
              <a:pathLst>
                <a:path w="24895" h="3101" extrusionOk="0">
                  <a:moveTo>
                    <a:pt x="1459" y="1"/>
                  </a:moveTo>
                  <a:cubicBezTo>
                    <a:pt x="669" y="1"/>
                    <a:pt x="0" y="639"/>
                    <a:pt x="0" y="1429"/>
                  </a:cubicBezTo>
                  <a:lnTo>
                    <a:pt x="0" y="3101"/>
                  </a:lnTo>
                  <a:lnTo>
                    <a:pt x="24894" y="3101"/>
                  </a:lnTo>
                  <a:lnTo>
                    <a:pt x="24894" y="1429"/>
                  </a:lnTo>
                  <a:cubicBezTo>
                    <a:pt x="24894" y="639"/>
                    <a:pt x="24256" y="1"/>
                    <a:pt x="23466" y="1"/>
                  </a:cubicBezTo>
                  <a:close/>
                </a:path>
              </a:pathLst>
            </a:custGeom>
            <a:solidFill>
              <a:schemeClr val="dk2"/>
            </a:solidFill>
            <a:ln w="9525" cap="flat" cmpd="sng">
              <a:solidFill>
                <a:srgbClr val="D2D6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38" name="Google Shape;1876;p85">
              <a:extLst>
                <a:ext uri="{FF2B5EF4-FFF2-40B4-BE49-F238E27FC236}">
                  <a16:creationId xmlns:a16="http://schemas.microsoft.com/office/drawing/2014/main" id="{64D8915E-E4FC-4101-95FD-BD05114F82E7}"/>
                </a:ext>
              </a:extLst>
            </p:cNvPr>
            <p:cNvSpPr/>
            <p:nvPr/>
          </p:nvSpPr>
          <p:spPr>
            <a:xfrm>
              <a:off x="5069750" y="2922425"/>
              <a:ext cx="24325" cy="25100"/>
            </a:xfrm>
            <a:custGeom>
              <a:avLst/>
              <a:gdLst/>
              <a:ahLst/>
              <a:cxnLst/>
              <a:rect l="l" t="t" r="r" b="b"/>
              <a:pathLst>
                <a:path w="973" h="1004" extrusionOk="0">
                  <a:moveTo>
                    <a:pt x="487" y="0"/>
                  </a:moveTo>
                  <a:cubicBezTo>
                    <a:pt x="213" y="0"/>
                    <a:pt x="0" y="243"/>
                    <a:pt x="0" y="487"/>
                  </a:cubicBezTo>
                  <a:cubicBezTo>
                    <a:pt x="0" y="760"/>
                    <a:pt x="213" y="1003"/>
                    <a:pt x="487" y="1003"/>
                  </a:cubicBezTo>
                  <a:cubicBezTo>
                    <a:pt x="760" y="1003"/>
                    <a:pt x="973" y="760"/>
                    <a:pt x="973" y="487"/>
                  </a:cubicBezTo>
                  <a:cubicBezTo>
                    <a:pt x="973" y="243"/>
                    <a:pt x="760" y="0"/>
                    <a:pt x="487" y="0"/>
                  </a:cubicBezTo>
                  <a:close/>
                </a:path>
              </a:pathLst>
            </a:custGeom>
            <a:solidFill>
              <a:srgbClr val="FFC3D0"/>
            </a:solidFill>
            <a:ln>
              <a:noFill/>
            </a:ln>
            <a:effectLst>
              <a:outerShdw blurRad="57150" dist="28575" dir="540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39" name="Google Shape;1877;p85">
              <a:extLst>
                <a:ext uri="{FF2B5EF4-FFF2-40B4-BE49-F238E27FC236}">
                  <a16:creationId xmlns:a16="http://schemas.microsoft.com/office/drawing/2014/main" id="{7FD1D223-BDDD-4A99-9B12-B8E1B6FC0457}"/>
                </a:ext>
              </a:extLst>
            </p:cNvPr>
            <p:cNvSpPr/>
            <p:nvPr/>
          </p:nvSpPr>
          <p:spPr>
            <a:xfrm>
              <a:off x="5122925" y="2922425"/>
              <a:ext cx="24350" cy="25100"/>
            </a:xfrm>
            <a:custGeom>
              <a:avLst/>
              <a:gdLst/>
              <a:ahLst/>
              <a:cxnLst/>
              <a:rect l="l" t="t" r="r" b="b"/>
              <a:pathLst>
                <a:path w="974" h="1004" extrusionOk="0">
                  <a:moveTo>
                    <a:pt x="487" y="0"/>
                  </a:moveTo>
                  <a:cubicBezTo>
                    <a:pt x="214" y="0"/>
                    <a:pt x="1" y="243"/>
                    <a:pt x="1" y="487"/>
                  </a:cubicBezTo>
                  <a:cubicBezTo>
                    <a:pt x="1" y="760"/>
                    <a:pt x="214" y="1003"/>
                    <a:pt x="487" y="1003"/>
                  </a:cubicBezTo>
                  <a:cubicBezTo>
                    <a:pt x="761" y="1003"/>
                    <a:pt x="974" y="760"/>
                    <a:pt x="974" y="487"/>
                  </a:cubicBezTo>
                  <a:cubicBezTo>
                    <a:pt x="974" y="243"/>
                    <a:pt x="791" y="0"/>
                    <a:pt x="487" y="0"/>
                  </a:cubicBezTo>
                  <a:close/>
                </a:path>
              </a:pathLst>
            </a:custGeom>
            <a:solidFill>
              <a:srgbClr val="F5D79B"/>
            </a:solidFill>
            <a:ln>
              <a:noFill/>
            </a:ln>
            <a:effectLst>
              <a:outerShdw blurRad="57150" dist="28575" dir="540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40" name="Google Shape;1878;p85">
              <a:extLst>
                <a:ext uri="{FF2B5EF4-FFF2-40B4-BE49-F238E27FC236}">
                  <a16:creationId xmlns:a16="http://schemas.microsoft.com/office/drawing/2014/main" id="{BEDC54EA-D01B-4F7E-9AEA-A8E1294FB369}"/>
                </a:ext>
              </a:extLst>
            </p:cNvPr>
            <p:cNvSpPr/>
            <p:nvPr/>
          </p:nvSpPr>
          <p:spPr>
            <a:xfrm>
              <a:off x="5176875" y="2922425"/>
              <a:ext cx="24350" cy="25100"/>
            </a:xfrm>
            <a:custGeom>
              <a:avLst/>
              <a:gdLst/>
              <a:ahLst/>
              <a:cxnLst/>
              <a:rect l="l" t="t" r="r" b="b"/>
              <a:pathLst>
                <a:path w="974" h="1004" extrusionOk="0">
                  <a:moveTo>
                    <a:pt x="487" y="0"/>
                  </a:moveTo>
                  <a:cubicBezTo>
                    <a:pt x="214" y="0"/>
                    <a:pt x="1" y="243"/>
                    <a:pt x="1" y="487"/>
                  </a:cubicBezTo>
                  <a:cubicBezTo>
                    <a:pt x="1" y="760"/>
                    <a:pt x="214" y="1003"/>
                    <a:pt x="487" y="1003"/>
                  </a:cubicBezTo>
                  <a:cubicBezTo>
                    <a:pt x="761" y="1003"/>
                    <a:pt x="974" y="760"/>
                    <a:pt x="974" y="487"/>
                  </a:cubicBezTo>
                  <a:cubicBezTo>
                    <a:pt x="974" y="243"/>
                    <a:pt x="761" y="0"/>
                    <a:pt x="487" y="0"/>
                  </a:cubicBezTo>
                  <a:close/>
                </a:path>
              </a:pathLst>
            </a:custGeom>
            <a:solidFill>
              <a:srgbClr val="6AEBE7"/>
            </a:solidFill>
            <a:ln>
              <a:noFill/>
            </a:ln>
            <a:effectLst>
              <a:outerShdw blurRad="57150" dist="28575" dir="5400000" algn="bl" rotWithShape="0">
                <a:schemeClr val="dk1">
                  <a:alpha val="17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41" name="Google Shape;1879;p85">
              <a:extLst>
                <a:ext uri="{FF2B5EF4-FFF2-40B4-BE49-F238E27FC236}">
                  <a16:creationId xmlns:a16="http://schemas.microsoft.com/office/drawing/2014/main" id="{C92A60C5-C85F-40C9-8A0C-2CD7500CFC14}"/>
                </a:ext>
              </a:extLst>
            </p:cNvPr>
            <p:cNvSpPr/>
            <p:nvPr/>
          </p:nvSpPr>
          <p:spPr>
            <a:xfrm>
              <a:off x="5088750" y="3020450"/>
              <a:ext cx="95000" cy="95000"/>
            </a:xfrm>
            <a:custGeom>
              <a:avLst/>
              <a:gdLst/>
              <a:ahLst/>
              <a:cxnLst/>
              <a:rect l="l" t="t" r="r" b="b"/>
              <a:pathLst>
                <a:path w="3800" h="3800" extrusionOk="0">
                  <a:moveTo>
                    <a:pt x="1885" y="0"/>
                  </a:moveTo>
                  <a:cubicBezTo>
                    <a:pt x="821" y="0"/>
                    <a:pt x="0" y="821"/>
                    <a:pt x="0" y="1885"/>
                  </a:cubicBezTo>
                  <a:cubicBezTo>
                    <a:pt x="0" y="2949"/>
                    <a:pt x="821" y="3800"/>
                    <a:pt x="1885" y="3800"/>
                  </a:cubicBezTo>
                  <a:cubicBezTo>
                    <a:pt x="2948" y="3800"/>
                    <a:pt x="3800" y="2949"/>
                    <a:pt x="3800" y="1885"/>
                  </a:cubicBezTo>
                  <a:cubicBezTo>
                    <a:pt x="3800" y="821"/>
                    <a:pt x="2918" y="0"/>
                    <a:pt x="1885" y="0"/>
                  </a:cubicBezTo>
                  <a:close/>
                </a:path>
              </a:pathLst>
            </a:custGeom>
            <a:solidFill>
              <a:schemeClr val="accent1"/>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42" name="Google Shape;1880;p85">
              <a:extLst>
                <a:ext uri="{FF2B5EF4-FFF2-40B4-BE49-F238E27FC236}">
                  <a16:creationId xmlns:a16="http://schemas.microsoft.com/office/drawing/2014/main" id="{81B93C49-7AA5-4A0C-AB61-48A92439D080}"/>
                </a:ext>
              </a:extLst>
            </p:cNvPr>
            <p:cNvSpPr/>
            <p:nvPr/>
          </p:nvSpPr>
          <p:spPr>
            <a:xfrm>
              <a:off x="5225525" y="3031850"/>
              <a:ext cx="335125" cy="22825"/>
            </a:xfrm>
            <a:custGeom>
              <a:avLst/>
              <a:gdLst/>
              <a:ahLst/>
              <a:cxnLst/>
              <a:rect l="l" t="t" r="r" b="b"/>
              <a:pathLst>
                <a:path w="13405" h="913" extrusionOk="0">
                  <a:moveTo>
                    <a:pt x="426" y="0"/>
                  </a:moveTo>
                  <a:cubicBezTo>
                    <a:pt x="183" y="0"/>
                    <a:pt x="0" y="183"/>
                    <a:pt x="0" y="426"/>
                  </a:cubicBezTo>
                  <a:lnTo>
                    <a:pt x="0" y="487"/>
                  </a:lnTo>
                  <a:cubicBezTo>
                    <a:pt x="0" y="730"/>
                    <a:pt x="183" y="912"/>
                    <a:pt x="426" y="912"/>
                  </a:cubicBezTo>
                  <a:lnTo>
                    <a:pt x="12979" y="912"/>
                  </a:lnTo>
                  <a:cubicBezTo>
                    <a:pt x="13222" y="912"/>
                    <a:pt x="13405" y="730"/>
                    <a:pt x="13405" y="487"/>
                  </a:cubicBezTo>
                  <a:lnTo>
                    <a:pt x="13405" y="426"/>
                  </a:lnTo>
                  <a:cubicBezTo>
                    <a:pt x="13405" y="183"/>
                    <a:pt x="13222" y="0"/>
                    <a:pt x="12979" y="0"/>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43" name="Google Shape;1881;p85">
              <a:extLst>
                <a:ext uri="{FF2B5EF4-FFF2-40B4-BE49-F238E27FC236}">
                  <a16:creationId xmlns:a16="http://schemas.microsoft.com/office/drawing/2014/main" id="{A24110E7-AF7A-4454-A3AA-D84C1E6D8AF1}"/>
                </a:ext>
              </a:extLst>
            </p:cNvPr>
            <p:cNvSpPr/>
            <p:nvPr/>
          </p:nvSpPr>
          <p:spPr>
            <a:xfrm>
              <a:off x="5225525" y="3086550"/>
              <a:ext cx="186950" cy="22825"/>
            </a:xfrm>
            <a:custGeom>
              <a:avLst/>
              <a:gdLst/>
              <a:ahLst/>
              <a:cxnLst/>
              <a:rect l="l" t="t" r="r" b="b"/>
              <a:pathLst>
                <a:path w="7478" h="913" extrusionOk="0">
                  <a:moveTo>
                    <a:pt x="426" y="1"/>
                  </a:moveTo>
                  <a:cubicBezTo>
                    <a:pt x="183" y="1"/>
                    <a:pt x="0" y="183"/>
                    <a:pt x="0" y="426"/>
                  </a:cubicBezTo>
                  <a:lnTo>
                    <a:pt x="0" y="517"/>
                  </a:lnTo>
                  <a:cubicBezTo>
                    <a:pt x="0" y="730"/>
                    <a:pt x="183" y="913"/>
                    <a:pt x="426" y="913"/>
                  </a:cubicBezTo>
                  <a:lnTo>
                    <a:pt x="7052" y="913"/>
                  </a:lnTo>
                  <a:cubicBezTo>
                    <a:pt x="7295" y="913"/>
                    <a:pt x="7478" y="730"/>
                    <a:pt x="7478" y="517"/>
                  </a:cubicBezTo>
                  <a:lnTo>
                    <a:pt x="7478" y="426"/>
                  </a:lnTo>
                  <a:cubicBezTo>
                    <a:pt x="7478" y="183"/>
                    <a:pt x="7295" y="1"/>
                    <a:pt x="7052" y="1"/>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44" name="Google Shape;1882;p85">
              <a:extLst>
                <a:ext uri="{FF2B5EF4-FFF2-40B4-BE49-F238E27FC236}">
                  <a16:creationId xmlns:a16="http://schemas.microsoft.com/office/drawing/2014/main" id="{09E77580-1A5A-4F3F-9483-79F61E41E5C5}"/>
                </a:ext>
              </a:extLst>
            </p:cNvPr>
            <p:cNvSpPr/>
            <p:nvPr/>
          </p:nvSpPr>
          <p:spPr>
            <a:xfrm>
              <a:off x="5434500" y="3086550"/>
              <a:ext cx="53975" cy="22825"/>
            </a:xfrm>
            <a:custGeom>
              <a:avLst/>
              <a:gdLst/>
              <a:ahLst/>
              <a:cxnLst/>
              <a:rect l="l" t="t" r="r" b="b"/>
              <a:pathLst>
                <a:path w="2159" h="913" extrusionOk="0">
                  <a:moveTo>
                    <a:pt x="456" y="1"/>
                  </a:moveTo>
                  <a:cubicBezTo>
                    <a:pt x="183" y="1"/>
                    <a:pt x="0" y="244"/>
                    <a:pt x="0" y="457"/>
                  </a:cubicBezTo>
                  <a:cubicBezTo>
                    <a:pt x="0" y="730"/>
                    <a:pt x="213" y="913"/>
                    <a:pt x="456" y="913"/>
                  </a:cubicBezTo>
                  <a:lnTo>
                    <a:pt x="1702" y="913"/>
                  </a:lnTo>
                  <a:cubicBezTo>
                    <a:pt x="1945" y="913"/>
                    <a:pt x="2128" y="730"/>
                    <a:pt x="2158" y="457"/>
                  </a:cubicBezTo>
                  <a:cubicBezTo>
                    <a:pt x="2158" y="214"/>
                    <a:pt x="1945" y="1"/>
                    <a:pt x="1702" y="1"/>
                  </a:cubicBezTo>
                  <a:close/>
                </a:path>
              </a:pathLst>
            </a:custGeom>
            <a:solidFill>
              <a:schemeClr val="dk2"/>
            </a:solidFill>
            <a:ln>
              <a:noFill/>
            </a:ln>
            <a:effectLst>
              <a:outerShdw blurRad="85725" dist="19050" dir="5400000" algn="bl" rotWithShape="0">
                <a:schemeClr val="dk1">
                  <a:alpha val="18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grpSp>
      <p:sp>
        <p:nvSpPr>
          <p:cNvPr id="145" name="Google Shape;1883;p85">
            <a:extLst>
              <a:ext uri="{FF2B5EF4-FFF2-40B4-BE49-F238E27FC236}">
                <a16:creationId xmlns:a16="http://schemas.microsoft.com/office/drawing/2014/main" id="{9CBFC8E3-3ED3-41BF-9C84-E4E9A89F8D01}"/>
              </a:ext>
            </a:extLst>
          </p:cNvPr>
          <p:cNvSpPr/>
          <p:nvPr/>
        </p:nvSpPr>
        <p:spPr>
          <a:xfrm>
            <a:off x="8615214" y="3026818"/>
            <a:ext cx="197457" cy="192444"/>
          </a:xfrm>
          <a:custGeom>
            <a:avLst/>
            <a:gdLst/>
            <a:ahLst/>
            <a:cxnLst/>
            <a:rect l="l" t="t" r="r" b="b"/>
            <a:pathLst>
              <a:path w="14257" h="14226" extrusionOk="0">
                <a:moveTo>
                  <a:pt x="7160" y="4895"/>
                </a:moveTo>
                <a:cubicBezTo>
                  <a:pt x="8066" y="4895"/>
                  <a:pt x="8891" y="5467"/>
                  <a:pt x="9180" y="6383"/>
                </a:cubicBezTo>
                <a:cubicBezTo>
                  <a:pt x="9575" y="7508"/>
                  <a:pt x="8967" y="8724"/>
                  <a:pt x="7812" y="9119"/>
                </a:cubicBezTo>
                <a:cubicBezTo>
                  <a:pt x="7591" y="9191"/>
                  <a:pt x="7367" y="9225"/>
                  <a:pt x="7145" y="9225"/>
                </a:cubicBezTo>
                <a:cubicBezTo>
                  <a:pt x="6241" y="9225"/>
                  <a:pt x="5394" y="8655"/>
                  <a:pt x="5077" y="7751"/>
                </a:cubicBezTo>
                <a:cubicBezTo>
                  <a:pt x="4712" y="6596"/>
                  <a:pt x="5320" y="5380"/>
                  <a:pt x="6444" y="5016"/>
                </a:cubicBezTo>
                <a:cubicBezTo>
                  <a:pt x="6683" y="4934"/>
                  <a:pt x="6924" y="4895"/>
                  <a:pt x="7160" y="4895"/>
                </a:cubicBezTo>
                <a:close/>
                <a:moveTo>
                  <a:pt x="6080" y="0"/>
                </a:moveTo>
                <a:lnTo>
                  <a:pt x="3526" y="851"/>
                </a:lnTo>
                <a:lnTo>
                  <a:pt x="4226" y="2827"/>
                </a:lnTo>
                <a:cubicBezTo>
                  <a:pt x="3830" y="3101"/>
                  <a:pt x="3526" y="3374"/>
                  <a:pt x="3222" y="3709"/>
                </a:cubicBezTo>
                <a:lnTo>
                  <a:pt x="1368" y="2797"/>
                </a:lnTo>
                <a:lnTo>
                  <a:pt x="183" y="5228"/>
                </a:lnTo>
                <a:lnTo>
                  <a:pt x="2037" y="6140"/>
                </a:lnTo>
                <a:cubicBezTo>
                  <a:pt x="1976" y="6566"/>
                  <a:pt x="1946" y="7022"/>
                  <a:pt x="1976" y="7478"/>
                </a:cubicBezTo>
                <a:lnTo>
                  <a:pt x="0" y="8146"/>
                </a:lnTo>
                <a:lnTo>
                  <a:pt x="852" y="10700"/>
                </a:lnTo>
                <a:lnTo>
                  <a:pt x="2827" y="10031"/>
                </a:lnTo>
                <a:cubicBezTo>
                  <a:pt x="3101" y="10396"/>
                  <a:pt x="3374" y="10700"/>
                  <a:pt x="3709" y="11004"/>
                </a:cubicBezTo>
                <a:lnTo>
                  <a:pt x="2797" y="12858"/>
                </a:lnTo>
                <a:lnTo>
                  <a:pt x="5229" y="14043"/>
                </a:lnTo>
                <a:lnTo>
                  <a:pt x="6140" y="12189"/>
                </a:lnTo>
                <a:cubicBezTo>
                  <a:pt x="6441" y="12232"/>
                  <a:pt x="6757" y="12275"/>
                  <a:pt x="7078" y="12275"/>
                </a:cubicBezTo>
                <a:cubicBezTo>
                  <a:pt x="7211" y="12275"/>
                  <a:pt x="7344" y="12268"/>
                  <a:pt x="7478" y="12250"/>
                </a:cubicBezTo>
                <a:lnTo>
                  <a:pt x="8147" y="14225"/>
                </a:lnTo>
                <a:lnTo>
                  <a:pt x="10700" y="13374"/>
                </a:lnTo>
                <a:lnTo>
                  <a:pt x="10031" y="11399"/>
                </a:lnTo>
                <a:cubicBezTo>
                  <a:pt x="10396" y="11125"/>
                  <a:pt x="10700" y="10852"/>
                  <a:pt x="11004" y="10517"/>
                </a:cubicBezTo>
                <a:lnTo>
                  <a:pt x="12858" y="11429"/>
                </a:lnTo>
                <a:lnTo>
                  <a:pt x="14043" y="8997"/>
                </a:lnTo>
                <a:lnTo>
                  <a:pt x="12189" y="8086"/>
                </a:lnTo>
                <a:cubicBezTo>
                  <a:pt x="12280" y="7660"/>
                  <a:pt x="12311" y="7204"/>
                  <a:pt x="12280" y="6748"/>
                </a:cubicBezTo>
                <a:lnTo>
                  <a:pt x="14256" y="6079"/>
                </a:lnTo>
                <a:lnTo>
                  <a:pt x="13375" y="3526"/>
                </a:lnTo>
                <a:lnTo>
                  <a:pt x="11399" y="4195"/>
                </a:lnTo>
                <a:cubicBezTo>
                  <a:pt x="11125" y="3830"/>
                  <a:pt x="10852" y="3526"/>
                  <a:pt x="10517" y="3222"/>
                </a:cubicBezTo>
                <a:lnTo>
                  <a:pt x="11429" y="1368"/>
                </a:lnTo>
                <a:lnTo>
                  <a:pt x="8998" y="183"/>
                </a:lnTo>
                <a:lnTo>
                  <a:pt x="8086" y="2037"/>
                </a:lnTo>
                <a:cubicBezTo>
                  <a:pt x="7785" y="1994"/>
                  <a:pt x="7469" y="1951"/>
                  <a:pt x="7148" y="1951"/>
                </a:cubicBezTo>
                <a:cubicBezTo>
                  <a:pt x="7015" y="1951"/>
                  <a:pt x="6882" y="1958"/>
                  <a:pt x="6748" y="1976"/>
                </a:cubicBezTo>
                <a:lnTo>
                  <a:pt x="6080" y="0"/>
                </a:lnTo>
                <a:close/>
              </a:path>
            </a:pathLst>
          </a:custGeom>
          <a:solidFill>
            <a:schemeClr val="accent3"/>
          </a:solidFill>
          <a:ln>
            <a:noFill/>
          </a:ln>
          <a:effectLst>
            <a:outerShdw blurRad="57150" dist="57150" dir="5400000" algn="bl" rotWithShape="0">
              <a:schemeClr val="dk1">
                <a:alpha val="1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146" name="Google Shape;1884;p85">
            <a:extLst>
              <a:ext uri="{FF2B5EF4-FFF2-40B4-BE49-F238E27FC236}">
                <a16:creationId xmlns:a16="http://schemas.microsoft.com/office/drawing/2014/main" id="{3378F947-2EE0-4353-9446-62C25618F582}"/>
              </a:ext>
            </a:extLst>
          </p:cNvPr>
          <p:cNvSpPr/>
          <p:nvPr/>
        </p:nvSpPr>
        <p:spPr>
          <a:xfrm>
            <a:off x="7489689" y="2480696"/>
            <a:ext cx="138927" cy="135695"/>
          </a:xfrm>
          <a:custGeom>
            <a:avLst/>
            <a:gdLst/>
            <a:ahLst/>
            <a:cxnLst/>
            <a:rect l="l" t="t" r="r" b="b"/>
            <a:pathLst>
              <a:path w="10031" h="10031" extrusionOk="0">
                <a:moveTo>
                  <a:pt x="5047" y="3455"/>
                </a:moveTo>
                <a:cubicBezTo>
                  <a:pt x="5309" y="3455"/>
                  <a:pt x="5573" y="3526"/>
                  <a:pt x="5806" y="3678"/>
                </a:cubicBezTo>
                <a:cubicBezTo>
                  <a:pt x="6535" y="4134"/>
                  <a:pt x="6778" y="5046"/>
                  <a:pt x="6353" y="5775"/>
                </a:cubicBezTo>
                <a:cubicBezTo>
                  <a:pt x="6074" y="6254"/>
                  <a:pt x="5572" y="6523"/>
                  <a:pt x="5055" y="6523"/>
                </a:cubicBezTo>
                <a:cubicBezTo>
                  <a:pt x="4783" y="6523"/>
                  <a:pt x="4507" y="6449"/>
                  <a:pt x="4256" y="6292"/>
                </a:cubicBezTo>
                <a:cubicBezTo>
                  <a:pt x="3526" y="5897"/>
                  <a:pt x="3283" y="4924"/>
                  <a:pt x="3739" y="4225"/>
                </a:cubicBezTo>
                <a:cubicBezTo>
                  <a:pt x="4002" y="3739"/>
                  <a:pt x="4522" y="3455"/>
                  <a:pt x="5047" y="3455"/>
                </a:cubicBezTo>
                <a:close/>
                <a:moveTo>
                  <a:pt x="4681" y="0"/>
                </a:moveTo>
                <a:lnTo>
                  <a:pt x="2857" y="456"/>
                </a:lnTo>
                <a:lnTo>
                  <a:pt x="3222" y="1854"/>
                </a:lnTo>
                <a:cubicBezTo>
                  <a:pt x="2979" y="2006"/>
                  <a:pt x="2705" y="2189"/>
                  <a:pt x="2462" y="2432"/>
                </a:cubicBezTo>
                <a:lnTo>
                  <a:pt x="1216" y="1672"/>
                </a:lnTo>
                <a:lnTo>
                  <a:pt x="274" y="3313"/>
                </a:lnTo>
                <a:lnTo>
                  <a:pt x="1520" y="4073"/>
                </a:lnTo>
                <a:cubicBezTo>
                  <a:pt x="1459" y="4377"/>
                  <a:pt x="1398" y="4681"/>
                  <a:pt x="1398" y="4985"/>
                </a:cubicBezTo>
                <a:lnTo>
                  <a:pt x="0" y="5350"/>
                </a:lnTo>
                <a:lnTo>
                  <a:pt x="456" y="7173"/>
                </a:lnTo>
                <a:lnTo>
                  <a:pt x="1854" y="6809"/>
                </a:lnTo>
                <a:cubicBezTo>
                  <a:pt x="2006" y="7052"/>
                  <a:pt x="2189" y="7325"/>
                  <a:pt x="2432" y="7569"/>
                </a:cubicBezTo>
                <a:lnTo>
                  <a:pt x="1672" y="8815"/>
                </a:lnTo>
                <a:lnTo>
                  <a:pt x="3313" y="9757"/>
                </a:lnTo>
                <a:lnTo>
                  <a:pt x="4073" y="8511"/>
                </a:lnTo>
                <a:cubicBezTo>
                  <a:pt x="4377" y="8572"/>
                  <a:pt x="4681" y="8632"/>
                  <a:pt x="4985" y="8632"/>
                </a:cubicBezTo>
                <a:lnTo>
                  <a:pt x="5350" y="10031"/>
                </a:lnTo>
                <a:lnTo>
                  <a:pt x="7174" y="9575"/>
                </a:lnTo>
                <a:lnTo>
                  <a:pt x="6809" y="8176"/>
                </a:lnTo>
                <a:cubicBezTo>
                  <a:pt x="7052" y="8024"/>
                  <a:pt x="7326" y="7812"/>
                  <a:pt x="7569" y="7599"/>
                </a:cubicBezTo>
                <a:lnTo>
                  <a:pt x="8815" y="8359"/>
                </a:lnTo>
                <a:lnTo>
                  <a:pt x="9757" y="6717"/>
                </a:lnTo>
                <a:lnTo>
                  <a:pt x="8511" y="5958"/>
                </a:lnTo>
                <a:cubicBezTo>
                  <a:pt x="8572" y="5654"/>
                  <a:pt x="8633" y="5350"/>
                  <a:pt x="8633" y="5046"/>
                </a:cubicBezTo>
                <a:lnTo>
                  <a:pt x="10031" y="4681"/>
                </a:lnTo>
                <a:lnTo>
                  <a:pt x="9575" y="2857"/>
                </a:lnTo>
                <a:lnTo>
                  <a:pt x="8177" y="3222"/>
                </a:lnTo>
                <a:cubicBezTo>
                  <a:pt x="8025" y="2948"/>
                  <a:pt x="7842" y="2705"/>
                  <a:pt x="7599" y="2462"/>
                </a:cubicBezTo>
                <a:lnTo>
                  <a:pt x="8359" y="1216"/>
                </a:lnTo>
                <a:lnTo>
                  <a:pt x="6718" y="274"/>
                </a:lnTo>
                <a:lnTo>
                  <a:pt x="5958" y="1520"/>
                </a:lnTo>
                <a:cubicBezTo>
                  <a:pt x="5654" y="1429"/>
                  <a:pt x="5350" y="1398"/>
                  <a:pt x="5046" y="1398"/>
                </a:cubicBezTo>
                <a:lnTo>
                  <a:pt x="4681" y="0"/>
                </a:lnTo>
                <a:close/>
              </a:path>
            </a:pathLst>
          </a:custGeom>
          <a:solidFill>
            <a:schemeClr val="dk1"/>
          </a:solidFill>
          <a:ln>
            <a:noFill/>
          </a:ln>
          <a:effectLst>
            <a:outerShdw blurRad="57150" dist="47625" dir="5400000" algn="bl" rotWithShape="0">
              <a:schemeClr val="dk1">
                <a:alpha val="15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500">
              <a:latin typeface="Fira Sans Extra Condensed" panose="020B0604020202020204" charset="0"/>
            </a:endParaRPr>
          </a:p>
        </p:txBody>
      </p:sp>
      <p:sp>
        <p:nvSpPr>
          <p:cNvPr id="2" name="TextBox 1">
            <a:extLst>
              <a:ext uri="{FF2B5EF4-FFF2-40B4-BE49-F238E27FC236}">
                <a16:creationId xmlns:a16="http://schemas.microsoft.com/office/drawing/2014/main" id="{2DC7BCE1-D334-46E2-B46E-8322203B7F29}"/>
              </a:ext>
            </a:extLst>
          </p:cNvPr>
          <p:cNvSpPr txBox="1"/>
          <p:nvPr/>
        </p:nvSpPr>
        <p:spPr>
          <a:xfrm>
            <a:off x="1975437" y="855170"/>
            <a:ext cx="1730109" cy="3387851"/>
          </a:xfrm>
          <a:prstGeom prst="rect">
            <a:avLst/>
          </a:prstGeom>
          <a:solidFill>
            <a:schemeClr val="bg1"/>
          </a:solidFill>
        </p:spPr>
        <p:txBody>
          <a:bodyPr wrap="square" rtlCol="0">
            <a:spAutoFit/>
          </a:bodyPr>
          <a:lstStyle/>
          <a:p>
            <a:pPr marL="228600" indent="-228600">
              <a:lnSpc>
                <a:spcPct val="150000"/>
              </a:lnSpc>
              <a:buFont typeface="+mj-lt"/>
              <a:buAutoNum type="arabicParenR"/>
            </a:pPr>
            <a:r>
              <a:rPr lang="en-GB" sz="1200" dirty="0">
                <a:latin typeface="Fira Sans Extra Condensed" panose="020B0604020202020204" charset="0"/>
                <a:ea typeface="Calibri" panose="020F0502020204030204" pitchFamily="34" charset="0"/>
                <a:cs typeface="Calibri" panose="020F0502020204030204" pitchFamily="34" charset="0"/>
              </a:rPr>
              <a:t>Enter Number</a:t>
            </a:r>
          </a:p>
          <a:p>
            <a:pPr marL="228600" indent="-228600">
              <a:lnSpc>
                <a:spcPct val="150000"/>
              </a:lnSpc>
              <a:buFont typeface="+mj-lt"/>
              <a:buAutoNum type="arabicParenR"/>
            </a:pPr>
            <a:r>
              <a:rPr lang="en-GB" sz="1200" dirty="0">
                <a:latin typeface="Fira Sans Extra Condensed" panose="020B0604020202020204" charset="0"/>
                <a:ea typeface="Calibri" panose="020F0502020204030204" pitchFamily="34" charset="0"/>
                <a:cs typeface="Calibri" panose="020F0502020204030204" pitchFamily="34" charset="0"/>
              </a:rPr>
              <a:t> Enter Password</a:t>
            </a:r>
          </a:p>
          <a:p>
            <a:pPr marL="228600" indent="-228600">
              <a:lnSpc>
                <a:spcPct val="150000"/>
              </a:lnSpc>
              <a:buFont typeface="+mj-lt"/>
              <a:buAutoNum type="arabicParenR"/>
            </a:pPr>
            <a:r>
              <a:rPr lang="en-GB" sz="1200" dirty="0">
                <a:latin typeface="Fira Sans Extra Condensed" panose="020B0604020202020204" charset="0"/>
                <a:ea typeface="Calibri" panose="020F0502020204030204" pitchFamily="34" charset="0"/>
                <a:cs typeface="Calibri" panose="020F0502020204030204" pitchFamily="34" charset="0"/>
              </a:rPr>
              <a:t> Forgot Password if you not know</a:t>
            </a:r>
          </a:p>
          <a:p>
            <a:pPr marL="228600" indent="-228600">
              <a:lnSpc>
                <a:spcPct val="150000"/>
              </a:lnSpc>
              <a:buFont typeface="+mj-lt"/>
              <a:buAutoNum type="arabicParenR"/>
            </a:pPr>
            <a:r>
              <a:rPr lang="en-GB" sz="1200" dirty="0">
                <a:latin typeface="Fira Sans Extra Condensed" panose="020B0604020202020204" charset="0"/>
                <a:ea typeface="Calibri" panose="020F0502020204030204" pitchFamily="34" charset="0"/>
                <a:cs typeface="Calibri" panose="020F0502020204030204" pitchFamily="34" charset="0"/>
              </a:rPr>
              <a:t> Click for Sign In</a:t>
            </a:r>
          </a:p>
          <a:p>
            <a:pPr marL="228600" indent="-228600">
              <a:lnSpc>
                <a:spcPct val="150000"/>
              </a:lnSpc>
              <a:buFont typeface="+mj-lt"/>
              <a:buAutoNum type="arabicParenR"/>
            </a:pPr>
            <a:r>
              <a:rPr lang="en-GB" sz="1200" dirty="0">
                <a:latin typeface="Fira Sans Extra Condensed" panose="020B0604020202020204" charset="0"/>
                <a:ea typeface="Calibri" panose="020F0502020204030204" pitchFamily="34" charset="0"/>
                <a:cs typeface="Calibri" panose="020F0502020204030204" pitchFamily="34" charset="0"/>
              </a:rPr>
              <a:t> if you don’t have an account then sign up</a:t>
            </a:r>
          </a:p>
          <a:p>
            <a:pPr marL="228600" indent="-228600">
              <a:lnSpc>
                <a:spcPct val="150000"/>
              </a:lnSpc>
              <a:buFont typeface="+mj-lt"/>
              <a:buAutoNum type="arabicParenR"/>
            </a:pPr>
            <a:r>
              <a:rPr lang="en-GB" sz="1200" dirty="0">
                <a:latin typeface="Fira Sans Extra Condensed" panose="020B0604020202020204" charset="0"/>
                <a:ea typeface="Calibri" panose="020F0502020204030204" pitchFamily="34" charset="0"/>
                <a:cs typeface="Calibri" panose="020F0502020204030204" pitchFamily="34" charset="0"/>
              </a:rPr>
              <a:t> Read Term &amp; Conditions</a:t>
            </a:r>
          </a:p>
          <a:p>
            <a:pPr marL="228600" indent="-228600">
              <a:lnSpc>
                <a:spcPct val="150000"/>
              </a:lnSpc>
              <a:buFont typeface="+mj-lt"/>
              <a:buAutoNum type="arabicParenR"/>
            </a:pPr>
            <a:r>
              <a:rPr lang="en-GB" sz="1200" dirty="0">
                <a:latin typeface="Fira Sans Extra Condensed" panose="020B0604020202020204" charset="0"/>
                <a:ea typeface="Calibri" panose="020F0502020204030204" pitchFamily="34" charset="0"/>
                <a:cs typeface="Calibri" panose="020F0502020204030204" pitchFamily="34" charset="0"/>
              </a:rPr>
              <a:t> Check Privacy Policy</a:t>
            </a:r>
          </a:p>
          <a:p>
            <a:pPr>
              <a:lnSpc>
                <a:spcPct val="150000"/>
              </a:lnSpc>
            </a:pPr>
            <a:endParaRPr lang="en-GB" sz="1200" dirty="0">
              <a:latin typeface="Fira Sans Extra Condensed" panose="020B0604020202020204" charset="0"/>
              <a:ea typeface="Calibri" panose="020F0502020204030204" pitchFamily="34" charset="0"/>
              <a:cs typeface="Calibri" panose="020F0502020204030204" pitchFamily="34" charset="0"/>
            </a:endParaRPr>
          </a:p>
          <a:p>
            <a:pPr>
              <a:lnSpc>
                <a:spcPct val="150000"/>
              </a:lnSpc>
            </a:pPr>
            <a:endParaRPr lang="en-US" sz="1200" dirty="0">
              <a:latin typeface="Fira Sans Extra Condensed" panose="020B0604020202020204" charset="0"/>
            </a:endParaRPr>
          </a:p>
        </p:txBody>
      </p:sp>
      <p:sp>
        <p:nvSpPr>
          <p:cNvPr id="3" name="TextBox 2">
            <a:extLst>
              <a:ext uri="{FF2B5EF4-FFF2-40B4-BE49-F238E27FC236}">
                <a16:creationId xmlns:a16="http://schemas.microsoft.com/office/drawing/2014/main" id="{62207D6C-17D4-4650-A2B1-EA36FE9E2652}"/>
              </a:ext>
            </a:extLst>
          </p:cNvPr>
          <p:cNvSpPr txBox="1"/>
          <p:nvPr/>
        </p:nvSpPr>
        <p:spPr>
          <a:xfrm>
            <a:off x="5521769" y="846344"/>
            <a:ext cx="1450461" cy="1335815"/>
          </a:xfrm>
          <a:prstGeom prst="rect">
            <a:avLst/>
          </a:prstGeom>
          <a:solidFill>
            <a:schemeClr val="bg1"/>
          </a:solidFill>
        </p:spPr>
        <p:txBody>
          <a:bodyPr wrap="square" rtlCol="0">
            <a:spAutoFit/>
          </a:bodyPr>
          <a:lstStyle/>
          <a:p>
            <a:pPr marL="228600" indent="-228600">
              <a:lnSpc>
                <a:spcPct val="150000"/>
              </a:lnSpc>
              <a:buFont typeface="+mj-lt"/>
              <a:buAutoNum type="arabicParenR"/>
            </a:pPr>
            <a:r>
              <a:rPr lang="en-US" sz="1100" dirty="0">
                <a:latin typeface="Fira Sans Extra Condensed" panose="020B0604020202020204" charset="0"/>
              </a:rPr>
              <a:t>Enter Your Phone Number </a:t>
            </a:r>
          </a:p>
          <a:p>
            <a:pPr marL="228600" indent="-228600">
              <a:lnSpc>
                <a:spcPct val="150000"/>
              </a:lnSpc>
              <a:buFont typeface="+mj-lt"/>
              <a:buAutoNum type="arabicParenR"/>
            </a:pPr>
            <a:r>
              <a:rPr lang="en-US" sz="1100" dirty="0">
                <a:latin typeface="Fira Sans Extra Condensed" panose="020B0604020202020204" charset="0"/>
              </a:rPr>
              <a:t>Click Continue For Sign Up</a:t>
            </a:r>
          </a:p>
          <a:p>
            <a:pPr>
              <a:lnSpc>
                <a:spcPct val="150000"/>
              </a:lnSpc>
            </a:pPr>
            <a:endParaRPr lang="en-US" sz="1100" dirty="0">
              <a:latin typeface="Fira Sans Extra Condensed" panose="020B0604020202020204" charset="0"/>
            </a:endParaRPr>
          </a:p>
        </p:txBody>
      </p:sp>
      <p:sp>
        <p:nvSpPr>
          <p:cNvPr id="62" name="Oval 61">
            <a:extLst>
              <a:ext uri="{FF2B5EF4-FFF2-40B4-BE49-F238E27FC236}">
                <a16:creationId xmlns:a16="http://schemas.microsoft.com/office/drawing/2014/main" id="{262BB35D-FF3A-4EF2-A9A1-614DA54584D5}"/>
              </a:ext>
            </a:extLst>
          </p:cNvPr>
          <p:cNvSpPr/>
          <p:nvPr/>
        </p:nvSpPr>
        <p:spPr>
          <a:xfrm>
            <a:off x="5164592" y="1842018"/>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63" name="Oval 62">
            <a:extLst>
              <a:ext uri="{FF2B5EF4-FFF2-40B4-BE49-F238E27FC236}">
                <a16:creationId xmlns:a16="http://schemas.microsoft.com/office/drawing/2014/main" id="{00CFC4D8-497C-4858-BA32-69490994D3E9}"/>
              </a:ext>
            </a:extLst>
          </p:cNvPr>
          <p:cNvSpPr/>
          <p:nvPr/>
        </p:nvSpPr>
        <p:spPr>
          <a:xfrm>
            <a:off x="4917793" y="2171519"/>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60" name="Oval 59">
            <a:extLst>
              <a:ext uri="{FF2B5EF4-FFF2-40B4-BE49-F238E27FC236}">
                <a16:creationId xmlns:a16="http://schemas.microsoft.com/office/drawing/2014/main" id="{2142118D-A81A-4D1B-916E-68825916E2CA}"/>
              </a:ext>
            </a:extLst>
          </p:cNvPr>
          <p:cNvSpPr/>
          <p:nvPr/>
        </p:nvSpPr>
        <p:spPr>
          <a:xfrm>
            <a:off x="1994732" y="956141"/>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64" name="Oval 63">
            <a:extLst>
              <a:ext uri="{FF2B5EF4-FFF2-40B4-BE49-F238E27FC236}">
                <a16:creationId xmlns:a16="http://schemas.microsoft.com/office/drawing/2014/main" id="{47124323-9DFE-484C-8424-D3F17EC17F7E}"/>
              </a:ext>
            </a:extLst>
          </p:cNvPr>
          <p:cNvSpPr/>
          <p:nvPr/>
        </p:nvSpPr>
        <p:spPr>
          <a:xfrm>
            <a:off x="1991937" y="1230686"/>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65" name="Oval 64">
            <a:extLst>
              <a:ext uri="{FF2B5EF4-FFF2-40B4-BE49-F238E27FC236}">
                <a16:creationId xmlns:a16="http://schemas.microsoft.com/office/drawing/2014/main" id="{9229B607-0440-48F8-9CC4-9512ADA3C912}"/>
              </a:ext>
            </a:extLst>
          </p:cNvPr>
          <p:cNvSpPr/>
          <p:nvPr/>
        </p:nvSpPr>
        <p:spPr>
          <a:xfrm>
            <a:off x="1990114" y="1524214"/>
            <a:ext cx="185056" cy="183048"/>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66" name="Oval 65">
            <a:extLst>
              <a:ext uri="{FF2B5EF4-FFF2-40B4-BE49-F238E27FC236}">
                <a16:creationId xmlns:a16="http://schemas.microsoft.com/office/drawing/2014/main" id="{90FE3013-FAD3-45E4-9021-0D72E051858D}"/>
              </a:ext>
            </a:extLst>
          </p:cNvPr>
          <p:cNvSpPr/>
          <p:nvPr/>
        </p:nvSpPr>
        <p:spPr>
          <a:xfrm>
            <a:off x="1990114" y="2050581"/>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67" name="Oval 66">
            <a:extLst>
              <a:ext uri="{FF2B5EF4-FFF2-40B4-BE49-F238E27FC236}">
                <a16:creationId xmlns:a16="http://schemas.microsoft.com/office/drawing/2014/main" id="{0757A3A9-4F3C-40BB-BFAA-D378DF2BE771}"/>
              </a:ext>
            </a:extLst>
          </p:cNvPr>
          <p:cNvSpPr/>
          <p:nvPr/>
        </p:nvSpPr>
        <p:spPr>
          <a:xfrm>
            <a:off x="1987960" y="2334005"/>
            <a:ext cx="185056" cy="179765"/>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5</a:t>
            </a:r>
          </a:p>
        </p:txBody>
      </p:sp>
      <p:sp>
        <p:nvSpPr>
          <p:cNvPr id="68" name="Oval 67">
            <a:extLst>
              <a:ext uri="{FF2B5EF4-FFF2-40B4-BE49-F238E27FC236}">
                <a16:creationId xmlns:a16="http://schemas.microsoft.com/office/drawing/2014/main" id="{428AB432-6BBF-41C2-9DD8-F4EAAC7565F1}"/>
              </a:ext>
            </a:extLst>
          </p:cNvPr>
          <p:cNvSpPr/>
          <p:nvPr/>
        </p:nvSpPr>
        <p:spPr>
          <a:xfrm>
            <a:off x="1989568" y="2882538"/>
            <a:ext cx="186646" cy="186974"/>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6</a:t>
            </a:r>
          </a:p>
        </p:txBody>
      </p:sp>
      <p:sp>
        <p:nvSpPr>
          <p:cNvPr id="69" name="Oval 68">
            <a:extLst>
              <a:ext uri="{FF2B5EF4-FFF2-40B4-BE49-F238E27FC236}">
                <a16:creationId xmlns:a16="http://schemas.microsoft.com/office/drawing/2014/main" id="{361ECDA9-09F3-4360-8413-78F7C616FAE7}"/>
              </a:ext>
            </a:extLst>
          </p:cNvPr>
          <p:cNvSpPr/>
          <p:nvPr/>
        </p:nvSpPr>
        <p:spPr>
          <a:xfrm>
            <a:off x="1987961" y="3420941"/>
            <a:ext cx="185055" cy="187912"/>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7</a:t>
            </a:r>
          </a:p>
        </p:txBody>
      </p:sp>
      <p:sp>
        <p:nvSpPr>
          <p:cNvPr id="71" name="Oval 70">
            <a:extLst>
              <a:ext uri="{FF2B5EF4-FFF2-40B4-BE49-F238E27FC236}">
                <a16:creationId xmlns:a16="http://schemas.microsoft.com/office/drawing/2014/main" id="{740D11C6-0C3B-4E0F-865D-612EFBCAEB16}"/>
              </a:ext>
            </a:extLst>
          </p:cNvPr>
          <p:cNvSpPr/>
          <p:nvPr/>
        </p:nvSpPr>
        <p:spPr>
          <a:xfrm>
            <a:off x="5533831" y="920018"/>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72" name="Oval 71">
            <a:extLst>
              <a:ext uri="{FF2B5EF4-FFF2-40B4-BE49-F238E27FC236}">
                <a16:creationId xmlns:a16="http://schemas.microsoft.com/office/drawing/2014/main" id="{14CE6282-EEC7-426D-9347-8CF5A7A78C86}"/>
              </a:ext>
            </a:extLst>
          </p:cNvPr>
          <p:cNvSpPr/>
          <p:nvPr/>
        </p:nvSpPr>
        <p:spPr>
          <a:xfrm>
            <a:off x="5533831" y="1435572"/>
            <a:ext cx="185056" cy="186737"/>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1000" fill="hold"/>
                                        <p:tgtEl>
                                          <p:spTgt spid="1527"/>
                                        </p:tgtEl>
                                        <p:attrNameLst>
                                          <p:attrName>r</p:attrName>
                                        </p:attrNameLst>
                                      </p:cBhvr>
                                    </p:animRot>
                                  </p:childTnLst>
                                </p:cTn>
                              </p:par>
                              <p:par>
                                <p:cTn id="7" presetID="8" presetClass="emph" presetSubtype="0" fill="hold" nodeType="withEffect">
                                  <p:stCondLst>
                                    <p:cond delay="0"/>
                                  </p:stCondLst>
                                  <p:childTnLst>
                                    <p:animRot by="-21600000">
                                      <p:cBhvr>
                                        <p:cTn id="8" dur="800" fill="hold"/>
                                        <p:tgtEl>
                                          <p:spTgt spid="1528"/>
                                        </p:tgtEl>
                                        <p:attrNameLst>
                                          <p:attrName>r</p:attrName>
                                        </p:attrNameLst>
                                      </p:cBhvr>
                                    </p:animRot>
                                  </p:childTnLst>
                                </p:cTn>
                              </p:par>
                              <p:par>
                                <p:cTn id="9" presetID="8" presetClass="emph" presetSubtype="0" fill="hold" nodeType="withEffect">
                                  <p:stCondLst>
                                    <p:cond delay="0"/>
                                  </p:stCondLst>
                                  <p:childTnLst>
                                    <p:animRot by="-21600000">
                                      <p:cBhvr>
                                        <p:cTn id="10" dur="800" fill="hold"/>
                                        <p:tgtEl>
                                          <p:spTgt spid="1526"/>
                                        </p:tgtEl>
                                        <p:attrNameLst>
                                          <p:attrName>r</p:attrName>
                                        </p:attrNameLst>
                                      </p:cBhvr>
                                    </p:animRot>
                                  </p:childTnLst>
                                </p:cTn>
                              </p:par>
                            </p:childTnLst>
                          </p:cTn>
                        </p:par>
                        <p:par>
                          <p:cTn id="11" fill="hold">
                            <p:stCondLst>
                              <p:cond delay="1000"/>
                            </p:stCondLst>
                            <p:childTnLst>
                              <p:par>
                                <p:cTn id="12" presetID="2" presetClass="entr" presetSubtype="1" fill="hold" nodeType="afterEffect">
                                  <p:stCondLst>
                                    <p:cond delay="0"/>
                                  </p:stCondLst>
                                  <p:childTnLst>
                                    <p:set>
                                      <p:cBhvr>
                                        <p:cTn id="13" dur="1" fill="hold">
                                          <p:stCondLst>
                                            <p:cond delay="0"/>
                                          </p:stCondLst>
                                        </p:cTn>
                                        <p:tgtEl>
                                          <p:spTgt spid="109"/>
                                        </p:tgtEl>
                                        <p:attrNameLst>
                                          <p:attrName>style.visibility</p:attrName>
                                        </p:attrNameLst>
                                      </p:cBhvr>
                                      <p:to>
                                        <p:strVal val="visible"/>
                                      </p:to>
                                    </p:set>
                                    <p:anim calcmode="lin" valueType="num">
                                      <p:cBhvr additive="base">
                                        <p:cTn id="14" dur="800"/>
                                        <p:tgtEl>
                                          <p:spTgt spid="109"/>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27"/>
                                        </p:tgtEl>
                                        <p:attrNameLst>
                                          <p:attrName>style.visibility</p:attrName>
                                        </p:attrNameLst>
                                      </p:cBhvr>
                                      <p:to>
                                        <p:strVal val="visible"/>
                                      </p:to>
                                    </p:set>
                                    <p:anim calcmode="lin" valueType="num">
                                      <p:cBhvr additive="base">
                                        <p:cTn id="17" dur="800"/>
                                        <p:tgtEl>
                                          <p:spTgt spid="127"/>
                                        </p:tgtEl>
                                        <p:attrNameLst>
                                          <p:attrName>ppt_y</p:attrName>
                                        </p:attrNameLst>
                                      </p:cBhvr>
                                      <p:tavLst>
                                        <p:tav tm="0">
                                          <p:val>
                                            <p:strVal val="#ppt_y+1"/>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35"/>
                                        </p:tgtEl>
                                        <p:attrNameLst>
                                          <p:attrName>style.visibility</p:attrName>
                                        </p:attrNameLst>
                                      </p:cBhvr>
                                      <p:to>
                                        <p:strVal val="visible"/>
                                      </p:to>
                                    </p:set>
                                    <p:anim calcmode="lin" valueType="num">
                                      <p:cBhvr additive="base">
                                        <p:cTn id="20" dur="800"/>
                                        <p:tgtEl>
                                          <p:spTgt spid="135"/>
                                        </p:tgtEl>
                                        <p:attrNameLst>
                                          <p:attrName>ppt_y</p:attrName>
                                        </p:attrNameLst>
                                      </p:cBhvr>
                                      <p:tavLst>
                                        <p:tav tm="0">
                                          <p:val>
                                            <p:strVal val="#ppt_y+1"/>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23"/>
                                        </p:tgtEl>
                                        <p:attrNameLst>
                                          <p:attrName>style.visibility</p:attrName>
                                        </p:attrNameLst>
                                      </p:cBhvr>
                                      <p:to>
                                        <p:strVal val="visible"/>
                                      </p:to>
                                    </p:set>
                                    <p:anim calcmode="lin" valueType="num">
                                      <p:cBhvr additive="base">
                                        <p:cTn id="23" dur="800"/>
                                        <p:tgtEl>
                                          <p:spTgt spid="123"/>
                                        </p:tgtEl>
                                        <p:attrNameLst>
                                          <p:attrName>ppt_y</p:attrName>
                                        </p:attrNameLst>
                                      </p:cBhvr>
                                      <p:tavLst>
                                        <p:tav tm="0">
                                          <p:val>
                                            <p:strVal val="#ppt_y+1"/>
                                          </p:val>
                                        </p:tav>
                                        <p:tav tm="100000">
                                          <p:val>
                                            <p:strVal val="#ppt_y"/>
                                          </p:val>
                                        </p:tav>
                                      </p:tavLst>
                                    </p:anim>
                                  </p:childTnLst>
                                </p:cTn>
                              </p:par>
                            </p:childTnLst>
                          </p:cTn>
                        </p:par>
                        <p:par>
                          <p:cTn id="24" fill="hold">
                            <p:stCondLst>
                              <p:cond delay="1800"/>
                            </p:stCondLst>
                            <p:childTnLst>
                              <p:par>
                                <p:cTn id="25" presetID="8" presetClass="emph" presetSubtype="0" fill="hold" nodeType="afterEffect">
                                  <p:stCondLst>
                                    <p:cond delay="0"/>
                                  </p:stCondLst>
                                  <p:childTnLst>
                                    <p:animRot by="-21600000">
                                      <p:cBhvr>
                                        <p:cTn id="26" dur="800" fill="hold"/>
                                        <p:tgtEl>
                                          <p:spTgt spid="146"/>
                                        </p:tgtEl>
                                        <p:attrNameLst>
                                          <p:attrName>r</p:attrName>
                                        </p:attrNameLst>
                                      </p:cBhvr>
                                    </p:animRot>
                                  </p:childTnLst>
                                </p:cTn>
                              </p:par>
                              <p:par>
                                <p:cTn id="27" presetID="8" presetClass="emph" presetSubtype="0" fill="hold" nodeType="withEffect">
                                  <p:stCondLst>
                                    <p:cond delay="0"/>
                                  </p:stCondLst>
                                  <p:childTnLst>
                                    <p:animRot by="-21600000">
                                      <p:cBhvr>
                                        <p:cTn id="28" dur="800" fill="hold"/>
                                        <p:tgtEl>
                                          <p:spTgt spid="14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2"/>
        <p:cNvGrpSpPr/>
        <p:nvPr/>
      </p:nvGrpSpPr>
      <p:grpSpPr>
        <a:xfrm>
          <a:off x="0" y="0"/>
          <a:ext cx="0" cy="0"/>
          <a:chOff x="0" y="0"/>
          <a:chExt cx="0" cy="0"/>
        </a:xfrm>
      </p:grpSpPr>
      <p:sp>
        <p:nvSpPr>
          <p:cNvPr id="3" name="Title 2">
            <a:extLst>
              <a:ext uri="{FF2B5EF4-FFF2-40B4-BE49-F238E27FC236}">
                <a16:creationId xmlns:a16="http://schemas.microsoft.com/office/drawing/2014/main" id="{7F050CBE-1FF2-415B-B936-39E2D987A69A}"/>
              </a:ext>
            </a:extLst>
          </p:cNvPr>
          <p:cNvSpPr>
            <a:spLocks noGrp="1"/>
          </p:cNvSpPr>
          <p:nvPr>
            <p:ph type="title"/>
          </p:nvPr>
        </p:nvSpPr>
        <p:spPr>
          <a:xfrm>
            <a:off x="2924222" y="846801"/>
            <a:ext cx="3805190" cy="3705673"/>
          </a:xfrm>
          <a:solidFill>
            <a:schemeClr val="bg1"/>
          </a:solidFill>
        </p:spPr>
        <p:txBody>
          <a:bodyPr/>
          <a:lstStyle/>
          <a:p>
            <a:pPr algn="l">
              <a:lnSpc>
                <a:spcPct val="200000"/>
              </a:lnSpc>
            </a:pP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1 : Current Loan And Paid Amount</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2 : You can see your loans how much loan are pending</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3 : Check current Installment Details</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4 : Coming Soon Not implement yet</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5 : Check your loan payment History</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6 : Check All the Products Details</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8 : You can easily calculate your Loan Amount</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9 : If you suffering some issues or problem you can use Help Us</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0 : You can easily invite your friends</a:t>
            </a:r>
            <a:br>
              <a:rPr lang="en-US" sz="1200" dirty="0">
                <a:solidFill>
                  <a:schemeClr val="tx1"/>
                </a:solidFill>
                <a:latin typeface="Fira Sans Extra Condensed" panose="020B0604020202020204" charset="0"/>
              </a:rPr>
            </a:br>
            <a:br>
              <a:rPr lang="en-US" sz="1200" dirty="0">
                <a:solidFill>
                  <a:schemeClr val="tx1"/>
                </a:solidFill>
                <a:latin typeface="Fira Sans Extra Condensed" panose="020B0604020202020204" charset="0"/>
              </a:rPr>
            </a:br>
            <a:endParaRPr lang="en-US" sz="1200" dirty="0">
              <a:solidFill>
                <a:schemeClr val="tx1"/>
              </a:solidFill>
              <a:latin typeface="Fira Sans Extra Condensed" panose="020B0604020202020204" charset="0"/>
            </a:endParaRPr>
          </a:p>
        </p:txBody>
      </p:sp>
      <p:sp>
        <p:nvSpPr>
          <p:cNvPr id="1535" name="Google Shape;1535;p76"/>
          <p:cNvSpPr txBox="1">
            <a:spLocks noGrp="1"/>
          </p:cNvSpPr>
          <p:nvPr>
            <p:ph type="subTitle" idx="1"/>
          </p:nvPr>
        </p:nvSpPr>
        <p:spPr>
          <a:xfrm>
            <a:off x="1848586" y="142421"/>
            <a:ext cx="3314700" cy="55626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US" sz="3200" b="1" dirty="0">
                <a:solidFill>
                  <a:schemeClr val="accent1"/>
                </a:solidFill>
                <a:latin typeface="Fira Sans Extra Condensed" panose="020B0604020202020204" charset="0"/>
              </a:rPr>
              <a:t>Dashboard Screen</a:t>
            </a:r>
            <a:endParaRPr sz="3200" b="1" dirty="0">
              <a:solidFill>
                <a:schemeClr val="accent1"/>
              </a:solidFill>
              <a:latin typeface="Fira Sans Extra Condensed" panose="020B0604020202020204" charset="0"/>
            </a:endParaRPr>
          </a:p>
        </p:txBody>
      </p:sp>
      <p:pic>
        <p:nvPicPr>
          <p:cNvPr id="5" name="Picture 4">
            <a:extLst>
              <a:ext uri="{FF2B5EF4-FFF2-40B4-BE49-F238E27FC236}">
                <a16:creationId xmlns:a16="http://schemas.microsoft.com/office/drawing/2014/main" id="{05C0CD3E-D168-4AA7-853D-900BAEA9C60A}"/>
              </a:ext>
            </a:extLst>
          </p:cNvPr>
          <p:cNvPicPr>
            <a:picLocks noChangeAspect="1"/>
          </p:cNvPicPr>
          <p:nvPr/>
        </p:nvPicPr>
        <p:blipFill>
          <a:blip r:embed="rId3"/>
          <a:stretch>
            <a:fillRect/>
          </a:stretch>
        </p:blipFill>
        <p:spPr>
          <a:xfrm>
            <a:off x="793906" y="846801"/>
            <a:ext cx="1912621" cy="3705673"/>
          </a:xfrm>
          <a:prstGeom prst="rect">
            <a:avLst/>
          </a:prstGeom>
          <a:ln>
            <a:noFill/>
          </a:ln>
          <a:effectLst>
            <a:outerShdw blurRad="190500" algn="tl" rotWithShape="0">
              <a:srgbClr val="000000">
                <a:alpha val="70000"/>
              </a:srgbClr>
            </a:outerShdw>
          </a:effectLst>
        </p:spPr>
      </p:pic>
      <p:sp>
        <p:nvSpPr>
          <p:cNvPr id="6" name="Oval 5">
            <a:extLst>
              <a:ext uri="{FF2B5EF4-FFF2-40B4-BE49-F238E27FC236}">
                <a16:creationId xmlns:a16="http://schemas.microsoft.com/office/drawing/2014/main" id="{395A94B1-0B48-48D7-8F3F-F5E3A730DA7C}"/>
              </a:ext>
            </a:extLst>
          </p:cNvPr>
          <p:cNvSpPr/>
          <p:nvPr/>
        </p:nvSpPr>
        <p:spPr>
          <a:xfrm>
            <a:off x="2488693" y="1450181"/>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7" name="Oval 6">
            <a:extLst>
              <a:ext uri="{FF2B5EF4-FFF2-40B4-BE49-F238E27FC236}">
                <a16:creationId xmlns:a16="http://schemas.microsoft.com/office/drawing/2014/main" id="{AF0BAF4A-66B0-4626-9F3D-3E6807847387}"/>
              </a:ext>
            </a:extLst>
          </p:cNvPr>
          <p:cNvSpPr/>
          <p:nvPr/>
        </p:nvSpPr>
        <p:spPr>
          <a:xfrm>
            <a:off x="1173526" y="287178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8" name="Oval 7">
            <a:extLst>
              <a:ext uri="{FF2B5EF4-FFF2-40B4-BE49-F238E27FC236}">
                <a16:creationId xmlns:a16="http://schemas.microsoft.com/office/drawing/2014/main" id="{6EAEB4AD-B53A-4FCA-9729-7054000F719B}"/>
              </a:ext>
            </a:extLst>
          </p:cNvPr>
          <p:cNvSpPr/>
          <p:nvPr/>
        </p:nvSpPr>
        <p:spPr>
          <a:xfrm>
            <a:off x="1848586" y="287178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9" name="Oval 8">
            <a:extLst>
              <a:ext uri="{FF2B5EF4-FFF2-40B4-BE49-F238E27FC236}">
                <a16:creationId xmlns:a16="http://schemas.microsoft.com/office/drawing/2014/main" id="{0E83E1DC-35C1-4E24-9318-28512BC59EDA}"/>
              </a:ext>
            </a:extLst>
          </p:cNvPr>
          <p:cNvSpPr/>
          <p:nvPr/>
        </p:nvSpPr>
        <p:spPr>
          <a:xfrm>
            <a:off x="2488693" y="287178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10" name="Oval 9">
            <a:extLst>
              <a:ext uri="{FF2B5EF4-FFF2-40B4-BE49-F238E27FC236}">
                <a16:creationId xmlns:a16="http://schemas.microsoft.com/office/drawing/2014/main" id="{DC9B09EE-DBC6-4DC5-BDB2-321B5EC7801B}"/>
              </a:ext>
            </a:extLst>
          </p:cNvPr>
          <p:cNvSpPr/>
          <p:nvPr/>
        </p:nvSpPr>
        <p:spPr>
          <a:xfrm>
            <a:off x="1173526" y="325754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5</a:t>
            </a:r>
          </a:p>
        </p:txBody>
      </p:sp>
      <p:sp>
        <p:nvSpPr>
          <p:cNvPr id="11" name="Oval 10">
            <a:extLst>
              <a:ext uri="{FF2B5EF4-FFF2-40B4-BE49-F238E27FC236}">
                <a16:creationId xmlns:a16="http://schemas.microsoft.com/office/drawing/2014/main" id="{85172EFB-7102-4A88-8F16-31AF48C9E618}"/>
              </a:ext>
            </a:extLst>
          </p:cNvPr>
          <p:cNvSpPr/>
          <p:nvPr/>
        </p:nvSpPr>
        <p:spPr>
          <a:xfrm>
            <a:off x="1848586" y="325754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6</a:t>
            </a:r>
          </a:p>
        </p:txBody>
      </p:sp>
      <p:sp>
        <p:nvSpPr>
          <p:cNvPr id="12" name="Oval 11">
            <a:extLst>
              <a:ext uri="{FF2B5EF4-FFF2-40B4-BE49-F238E27FC236}">
                <a16:creationId xmlns:a16="http://schemas.microsoft.com/office/drawing/2014/main" id="{51A2AD9B-6A27-4FB9-B5DC-79D60BDA1EEA}"/>
              </a:ext>
            </a:extLst>
          </p:cNvPr>
          <p:cNvSpPr/>
          <p:nvPr/>
        </p:nvSpPr>
        <p:spPr>
          <a:xfrm>
            <a:off x="2488693" y="325754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7</a:t>
            </a:r>
          </a:p>
        </p:txBody>
      </p:sp>
      <p:sp>
        <p:nvSpPr>
          <p:cNvPr id="14" name="Oval 13">
            <a:extLst>
              <a:ext uri="{FF2B5EF4-FFF2-40B4-BE49-F238E27FC236}">
                <a16:creationId xmlns:a16="http://schemas.microsoft.com/office/drawing/2014/main" id="{8752FA59-42A2-4F86-A080-BA9104F9FB15}"/>
              </a:ext>
            </a:extLst>
          </p:cNvPr>
          <p:cNvSpPr/>
          <p:nvPr/>
        </p:nvSpPr>
        <p:spPr>
          <a:xfrm>
            <a:off x="1173526" y="3647360"/>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8</a:t>
            </a:r>
          </a:p>
        </p:txBody>
      </p:sp>
      <p:sp>
        <p:nvSpPr>
          <p:cNvPr id="15" name="Oval 14">
            <a:extLst>
              <a:ext uri="{FF2B5EF4-FFF2-40B4-BE49-F238E27FC236}">
                <a16:creationId xmlns:a16="http://schemas.microsoft.com/office/drawing/2014/main" id="{56E1D3D7-2242-41CC-A293-451986300035}"/>
              </a:ext>
            </a:extLst>
          </p:cNvPr>
          <p:cNvSpPr/>
          <p:nvPr/>
        </p:nvSpPr>
        <p:spPr>
          <a:xfrm>
            <a:off x="1848586" y="3643311"/>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9</a:t>
            </a:r>
          </a:p>
        </p:txBody>
      </p:sp>
      <p:sp>
        <p:nvSpPr>
          <p:cNvPr id="16" name="Oval 15">
            <a:extLst>
              <a:ext uri="{FF2B5EF4-FFF2-40B4-BE49-F238E27FC236}">
                <a16:creationId xmlns:a16="http://schemas.microsoft.com/office/drawing/2014/main" id="{A6DF815B-8057-41C5-BEA2-C4A568D6F942}"/>
              </a:ext>
            </a:extLst>
          </p:cNvPr>
          <p:cNvSpPr/>
          <p:nvPr/>
        </p:nvSpPr>
        <p:spPr>
          <a:xfrm>
            <a:off x="2488693" y="3643311"/>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0</a:t>
            </a:r>
          </a:p>
        </p:txBody>
      </p:sp>
      <p:sp>
        <p:nvSpPr>
          <p:cNvPr id="17" name="Oval 16">
            <a:extLst>
              <a:ext uri="{FF2B5EF4-FFF2-40B4-BE49-F238E27FC236}">
                <a16:creationId xmlns:a16="http://schemas.microsoft.com/office/drawing/2014/main" id="{24CAE828-F6E0-4F2D-A5D5-78EB17D9E742}"/>
              </a:ext>
            </a:extLst>
          </p:cNvPr>
          <p:cNvSpPr/>
          <p:nvPr/>
        </p:nvSpPr>
        <p:spPr>
          <a:xfrm>
            <a:off x="2998281" y="102393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18" name="Oval 17">
            <a:extLst>
              <a:ext uri="{FF2B5EF4-FFF2-40B4-BE49-F238E27FC236}">
                <a16:creationId xmlns:a16="http://schemas.microsoft.com/office/drawing/2014/main" id="{EA93C270-1EAB-4E99-87C4-78C57ECFC171}"/>
              </a:ext>
            </a:extLst>
          </p:cNvPr>
          <p:cNvSpPr/>
          <p:nvPr/>
        </p:nvSpPr>
        <p:spPr>
          <a:xfrm>
            <a:off x="2998281" y="137134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19" name="Oval 18">
            <a:extLst>
              <a:ext uri="{FF2B5EF4-FFF2-40B4-BE49-F238E27FC236}">
                <a16:creationId xmlns:a16="http://schemas.microsoft.com/office/drawing/2014/main" id="{815DB72F-1E72-4A3F-981E-2EBB0C3D2D0F}"/>
              </a:ext>
            </a:extLst>
          </p:cNvPr>
          <p:cNvSpPr/>
          <p:nvPr/>
        </p:nvSpPr>
        <p:spPr>
          <a:xfrm>
            <a:off x="2998280" y="1740193"/>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20" name="Oval 19">
            <a:extLst>
              <a:ext uri="{FF2B5EF4-FFF2-40B4-BE49-F238E27FC236}">
                <a16:creationId xmlns:a16="http://schemas.microsoft.com/office/drawing/2014/main" id="{76AB0EE4-825A-4A3F-AEA7-A87D5F2C605D}"/>
              </a:ext>
            </a:extLst>
          </p:cNvPr>
          <p:cNvSpPr/>
          <p:nvPr/>
        </p:nvSpPr>
        <p:spPr>
          <a:xfrm>
            <a:off x="2998280" y="2116681"/>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21" name="Oval 20">
            <a:extLst>
              <a:ext uri="{FF2B5EF4-FFF2-40B4-BE49-F238E27FC236}">
                <a16:creationId xmlns:a16="http://schemas.microsoft.com/office/drawing/2014/main" id="{C280C7E1-581E-447E-8468-7A96B3DEC343}"/>
              </a:ext>
            </a:extLst>
          </p:cNvPr>
          <p:cNvSpPr/>
          <p:nvPr/>
        </p:nvSpPr>
        <p:spPr>
          <a:xfrm>
            <a:off x="2998279" y="2485323"/>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5</a:t>
            </a:r>
          </a:p>
        </p:txBody>
      </p:sp>
      <p:sp>
        <p:nvSpPr>
          <p:cNvPr id="22" name="Oval 21">
            <a:extLst>
              <a:ext uri="{FF2B5EF4-FFF2-40B4-BE49-F238E27FC236}">
                <a16:creationId xmlns:a16="http://schemas.microsoft.com/office/drawing/2014/main" id="{4DCE3FB3-C458-4B3C-8988-6AF4C77D5F16}"/>
              </a:ext>
            </a:extLst>
          </p:cNvPr>
          <p:cNvSpPr/>
          <p:nvPr/>
        </p:nvSpPr>
        <p:spPr>
          <a:xfrm>
            <a:off x="2998279" y="2847023"/>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6</a:t>
            </a:r>
          </a:p>
        </p:txBody>
      </p:sp>
      <p:sp>
        <p:nvSpPr>
          <p:cNvPr id="23" name="Oval 22">
            <a:extLst>
              <a:ext uri="{FF2B5EF4-FFF2-40B4-BE49-F238E27FC236}">
                <a16:creationId xmlns:a16="http://schemas.microsoft.com/office/drawing/2014/main" id="{FB848998-A8DA-4ED4-B147-20EFF6D01ED3}"/>
              </a:ext>
            </a:extLst>
          </p:cNvPr>
          <p:cNvSpPr/>
          <p:nvPr/>
        </p:nvSpPr>
        <p:spPr>
          <a:xfrm>
            <a:off x="3013887" y="3208723"/>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7</a:t>
            </a:r>
          </a:p>
        </p:txBody>
      </p:sp>
      <p:sp>
        <p:nvSpPr>
          <p:cNvPr id="24" name="Oval 23">
            <a:extLst>
              <a:ext uri="{FF2B5EF4-FFF2-40B4-BE49-F238E27FC236}">
                <a16:creationId xmlns:a16="http://schemas.microsoft.com/office/drawing/2014/main" id="{E92AB63F-8367-4A84-8990-95683F6AA46D}"/>
              </a:ext>
            </a:extLst>
          </p:cNvPr>
          <p:cNvSpPr/>
          <p:nvPr/>
        </p:nvSpPr>
        <p:spPr>
          <a:xfrm>
            <a:off x="3013886" y="3585211"/>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8</a:t>
            </a:r>
          </a:p>
        </p:txBody>
      </p:sp>
      <p:sp>
        <p:nvSpPr>
          <p:cNvPr id="25" name="Oval 24">
            <a:extLst>
              <a:ext uri="{FF2B5EF4-FFF2-40B4-BE49-F238E27FC236}">
                <a16:creationId xmlns:a16="http://schemas.microsoft.com/office/drawing/2014/main" id="{20DC074C-7AF6-48F6-9BBF-B1EEC41E83F7}"/>
              </a:ext>
            </a:extLst>
          </p:cNvPr>
          <p:cNvSpPr/>
          <p:nvPr/>
        </p:nvSpPr>
        <p:spPr>
          <a:xfrm>
            <a:off x="3013885" y="3932123"/>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0</a:t>
            </a: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535"/>
                                        </p:tgtEl>
                                        <p:attrNameLst>
                                          <p:attrName>style.visibility</p:attrName>
                                        </p:attrNameLst>
                                      </p:cBhvr>
                                      <p:to>
                                        <p:strVal val="visible"/>
                                      </p:to>
                                    </p:set>
                                    <p:anim calcmode="lin" valueType="num">
                                      <p:cBhvr additive="base">
                                        <p:cTn id="7" dur="800"/>
                                        <p:tgtEl>
                                          <p:spTgt spid="1535"/>
                                        </p:tgtEl>
                                        <p:attrNameLst>
                                          <p:attrName>ppt_w</p:attrName>
                                        </p:attrNameLst>
                                      </p:cBhvr>
                                      <p:tavLst>
                                        <p:tav tm="0">
                                          <p:val>
                                            <p:strVal val="0"/>
                                          </p:val>
                                        </p:tav>
                                        <p:tav tm="100000">
                                          <p:val>
                                            <p:strVal val="#ppt_w"/>
                                          </p:val>
                                        </p:tav>
                                      </p:tavLst>
                                    </p:anim>
                                    <p:anim calcmode="lin" valueType="num">
                                      <p:cBhvr additive="base">
                                        <p:cTn id="8" dur="800"/>
                                        <p:tgtEl>
                                          <p:spTgt spid="153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5"/>
        <p:cNvGrpSpPr/>
        <p:nvPr/>
      </p:nvGrpSpPr>
      <p:grpSpPr>
        <a:xfrm>
          <a:off x="0" y="0"/>
          <a:ext cx="0" cy="0"/>
          <a:chOff x="0" y="0"/>
          <a:chExt cx="0" cy="0"/>
        </a:xfrm>
      </p:grpSpPr>
      <p:sp>
        <p:nvSpPr>
          <p:cNvPr id="3" name="Title 2">
            <a:extLst>
              <a:ext uri="{FF2B5EF4-FFF2-40B4-BE49-F238E27FC236}">
                <a16:creationId xmlns:a16="http://schemas.microsoft.com/office/drawing/2014/main" id="{047379FC-B4B6-4B98-9DAC-D9BA266D7E81}"/>
              </a:ext>
            </a:extLst>
          </p:cNvPr>
          <p:cNvSpPr>
            <a:spLocks noGrp="1"/>
          </p:cNvSpPr>
          <p:nvPr>
            <p:ph type="title"/>
          </p:nvPr>
        </p:nvSpPr>
        <p:spPr>
          <a:xfrm>
            <a:off x="3059555" y="947682"/>
            <a:ext cx="3562702" cy="3804399"/>
          </a:xfrm>
          <a:solidFill>
            <a:schemeClr val="bg1"/>
          </a:solidFill>
        </p:spPr>
        <p:txBody>
          <a:bodyPr/>
          <a:lstStyle/>
          <a:p>
            <a:pPr>
              <a:lnSpc>
                <a:spcPct val="200000"/>
              </a:lnSpc>
            </a:pPr>
            <a:r>
              <a:rPr lang="en-US" sz="1200" dirty="0">
                <a:solidFill>
                  <a:schemeClr val="bg1"/>
                </a:solidFill>
                <a:latin typeface="Fira Sans Extra Condensed" panose="020B0604020202020204" charset="0"/>
              </a:rPr>
              <a:t>1 </a:t>
            </a:r>
            <a:r>
              <a:rPr lang="en-US" sz="1200" dirty="0">
                <a:solidFill>
                  <a:schemeClr val="tx1"/>
                </a:solidFill>
                <a:latin typeface="Fira Sans Extra Condensed" panose="020B0604020202020204" charset="0"/>
              </a:rPr>
              <a:t>: Apply for loan click here</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2 : if you want to see your profile click here</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3 : for watching notification click here</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4 : if you want to invite your friends click here </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5 :You can rate the app  for click here</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6 : Check About Us Taleem Connect Application</a:t>
            </a:r>
            <a:br>
              <a:rPr lang="en-US" sz="1200" dirty="0">
                <a:solidFill>
                  <a:schemeClr val="tx1"/>
                </a:solidFill>
                <a:latin typeface="Fira Sans Extra Condensed" panose="020B0604020202020204" charset="0"/>
              </a:rPr>
            </a:br>
            <a:r>
              <a:rPr lang="en-US" sz="1200" dirty="0">
                <a:solidFill>
                  <a:schemeClr val="tx1"/>
                </a:solidFill>
                <a:latin typeface="Fira Sans Extra Condensed" panose="020B0604020202020204" charset="0"/>
              </a:rPr>
              <a:t>7 :If you want to logout or open another account click here</a:t>
            </a:r>
            <a:br>
              <a:rPr lang="en-US" sz="1200" dirty="0">
                <a:solidFill>
                  <a:schemeClr val="bg1"/>
                </a:solidFill>
                <a:latin typeface="Fira Sans Extra Condensed" panose="020B0604020202020204" charset="0"/>
              </a:rPr>
            </a:br>
            <a:br>
              <a:rPr lang="en-US" sz="1200" dirty="0">
                <a:solidFill>
                  <a:schemeClr val="bg1"/>
                </a:solidFill>
                <a:latin typeface="Fira Sans Extra Condensed" panose="020B0604020202020204" charset="0"/>
              </a:rPr>
            </a:br>
            <a:endParaRPr lang="en-US" sz="1200" dirty="0">
              <a:solidFill>
                <a:schemeClr val="bg1"/>
              </a:solidFill>
              <a:latin typeface="Fira Sans Extra Condensed" panose="020B0604020202020204" charset="0"/>
            </a:endParaRPr>
          </a:p>
        </p:txBody>
      </p:sp>
      <p:sp>
        <p:nvSpPr>
          <p:cNvPr id="5" name="Subtitle 4">
            <a:extLst>
              <a:ext uri="{FF2B5EF4-FFF2-40B4-BE49-F238E27FC236}">
                <a16:creationId xmlns:a16="http://schemas.microsoft.com/office/drawing/2014/main" id="{C0592004-42E2-4B96-AFDC-B8E5C5AEAD5A}"/>
              </a:ext>
            </a:extLst>
          </p:cNvPr>
          <p:cNvSpPr>
            <a:spLocks noGrp="1"/>
          </p:cNvSpPr>
          <p:nvPr>
            <p:ph type="subTitle" idx="1"/>
          </p:nvPr>
        </p:nvSpPr>
        <p:spPr>
          <a:xfrm>
            <a:off x="2716657" y="391418"/>
            <a:ext cx="1783907" cy="366468"/>
          </a:xfrm>
        </p:spPr>
        <p:txBody>
          <a:bodyPr/>
          <a:lstStyle/>
          <a:p>
            <a:r>
              <a:rPr lang="en-US" sz="2400" b="1" dirty="0">
                <a:solidFill>
                  <a:schemeClr val="accent1"/>
                </a:solidFill>
                <a:latin typeface="Fira Sans Extra Condensed" panose="020B0604020202020204" charset="0"/>
              </a:rPr>
              <a:t>Drawer Menu</a:t>
            </a:r>
          </a:p>
        </p:txBody>
      </p:sp>
      <p:pic>
        <p:nvPicPr>
          <p:cNvPr id="7" name="Picture 6">
            <a:extLst>
              <a:ext uri="{FF2B5EF4-FFF2-40B4-BE49-F238E27FC236}">
                <a16:creationId xmlns:a16="http://schemas.microsoft.com/office/drawing/2014/main" id="{5F086957-FB70-4DC1-9C90-204176F978C4}"/>
              </a:ext>
            </a:extLst>
          </p:cNvPr>
          <p:cNvPicPr>
            <a:picLocks noChangeAspect="1"/>
          </p:cNvPicPr>
          <p:nvPr/>
        </p:nvPicPr>
        <p:blipFill>
          <a:blip r:embed="rId3"/>
          <a:stretch>
            <a:fillRect/>
          </a:stretch>
        </p:blipFill>
        <p:spPr>
          <a:xfrm>
            <a:off x="883324" y="947682"/>
            <a:ext cx="1917025" cy="3804400"/>
          </a:xfrm>
          <a:prstGeom prst="rect">
            <a:avLst/>
          </a:prstGeom>
          <a:ln>
            <a:noFill/>
          </a:ln>
          <a:effectLst>
            <a:outerShdw blurRad="190500" algn="tl" rotWithShape="0">
              <a:srgbClr val="000000">
                <a:alpha val="70000"/>
              </a:srgbClr>
            </a:outerShdw>
          </a:effectLst>
        </p:spPr>
      </p:pic>
      <p:sp>
        <p:nvSpPr>
          <p:cNvPr id="6" name="Oval 5">
            <a:extLst>
              <a:ext uri="{FF2B5EF4-FFF2-40B4-BE49-F238E27FC236}">
                <a16:creationId xmlns:a16="http://schemas.microsoft.com/office/drawing/2014/main" id="{36C45D3F-010D-4D59-9245-B7C68F5289D9}"/>
              </a:ext>
            </a:extLst>
          </p:cNvPr>
          <p:cNvSpPr/>
          <p:nvPr/>
        </p:nvSpPr>
        <p:spPr>
          <a:xfrm>
            <a:off x="1643064" y="1578034"/>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8" name="Oval 7">
            <a:extLst>
              <a:ext uri="{FF2B5EF4-FFF2-40B4-BE49-F238E27FC236}">
                <a16:creationId xmlns:a16="http://schemas.microsoft.com/office/drawing/2014/main" id="{19E5582E-FF49-4BC9-8C6F-7BE850FC3AAE}"/>
              </a:ext>
            </a:extLst>
          </p:cNvPr>
          <p:cNvSpPr/>
          <p:nvPr/>
        </p:nvSpPr>
        <p:spPr>
          <a:xfrm>
            <a:off x="1494474" y="1799941"/>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9" name="Oval 8">
            <a:extLst>
              <a:ext uri="{FF2B5EF4-FFF2-40B4-BE49-F238E27FC236}">
                <a16:creationId xmlns:a16="http://schemas.microsoft.com/office/drawing/2014/main" id="{1FEEC2D0-C9D4-436F-9DBF-9B39F701894D}"/>
              </a:ext>
            </a:extLst>
          </p:cNvPr>
          <p:cNvSpPr/>
          <p:nvPr/>
        </p:nvSpPr>
        <p:spPr>
          <a:xfrm>
            <a:off x="1715323" y="2028040"/>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10" name="Oval 9">
            <a:extLst>
              <a:ext uri="{FF2B5EF4-FFF2-40B4-BE49-F238E27FC236}">
                <a16:creationId xmlns:a16="http://schemas.microsoft.com/office/drawing/2014/main" id="{953A11F8-2BC1-4095-8C84-E5DED0986273}"/>
              </a:ext>
            </a:extLst>
          </p:cNvPr>
          <p:cNvSpPr/>
          <p:nvPr/>
        </p:nvSpPr>
        <p:spPr>
          <a:xfrm>
            <a:off x="1696361" y="224763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11" name="Oval 10">
            <a:extLst>
              <a:ext uri="{FF2B5EF4-FFF2-40B4-BE49-F238E27FC236}">
                <a16:creationId xmlns:a16="http://schemas.microsoft.com/office/drawing/2014/main" id="{C32457FF-B73B-4283-85E7-462FC64D5D1E}"/>
              </a:ext>
            </a:extLst>
          </p:cNvPr>
          <p:cNvSpPr/>
          <p:nvPr/>
        </p:nvSpPr>
        <p:spPr>
          <a:xfrm>
            <a:off x="1566733" y="2478046"/>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5</a:t>
            </a:r>
          </a:p>
        </p:txBody>
      </p:sp>
      <p:sp>
        <p:nvSpPr>
          <p:cNvPr id="12" name="Oval 11">
            <a:extLst>
              <a:ext uri="{FF2B5EF4-FFF2-40B4-BE49-F238E27FC236}">
                <a16:creationId xmlns:a16="http://schemas.microsoft.com/office/drawing/2014/main" id="{837030D8-5935-403E-BBD8-98C9D32CF88A}"/>
              </a:ext>
            </a:extLst>
          </p:cNvPr>
          <p:cNvSpPr/>
          <p:nvPr/>
        </p:nvSpPr>
        <p:spPr>
          <a:xfrm>
            <a:off x="1580197" y="269221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6</a:t>
            </a:r>
          </a:p>
        </p:txBody>
      </p:sp>
      <p:sp>
        <p:nvSpPr>
          <p:cNvPr id="13" name="Oval 12">
            <a:extLst>
              <a:ext uri="{FF2B5EF4-FFF2-40B4-BE49-F238E27FC236}">
                <a16:creationId xmlns:a16="http://schemas.microsoft.com/office/drawing/2014/main" id="{66255EC1-C773-49BB-9FD8-A325921257A6}"/>
              </a:ext>
            </a:extLst>
          </p:cNvPr>
          <p:cNvSpPr/>
          <p:nvPr/>
        </p:nvSpPr>
        <p:spPr>
          <a:xfrm>
            <a:off x="1504127" y="291591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7</a:t>
            </a:r>
          </a:p>
        </p:txBody>
      </p:sp>
      <p:sp>
        <p:nvSpPr>
          <p:cNvPr id="14" name="Oval 13">
            <a:extLst>
              <a:ext uri="{FF2B5EF4-FFF2-40B4-BE49-F238E27FC236}">
                <a16:creationId xmlns:a16="http://schemas.microsoft.com/office/drawing/2014/main" id="{BADDE95C-4168-401D-8D41-B00A8CC587FF}"/>
              </a:ext>
            </a:extLst>
          </p:cNvPr>
          <p:cNvSpPr/>
          <p:nvPr/>
        </p:nvSpPr>
        <p:spPr>
          <a:xfrm>
            <a:off x="3124202" y="135895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15" name="Oval 14">
            <a:extLst>
              <a:ext uri="{FF2B5EF4-FFF2-40B4-BE49-F238E27FC236}">
                <a16:creationId xmlns:a16="http://schemas.microsoft.com/office/drawing/2014/main" id="{7B399558-EECB-4128-911E-F30B31F0E8FD}"/>
              </a:ext>
            </a:extLst>
          </p:cNvPr>
          <p:cNvSpPr/>
          <p:nvPr/>
        </p:nvSpPr>
        <p:spPr>
          <a:xfrm>
            <a:off x="3129699" y="172110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16" name="Oval 15">
            <a:extLst>
              <a:ext uri="{FF2B5EF4-FFF2-40B4-BE49-F238E27FC236}">
                <a16:creationId xmlns:a16="http://schemas.microsoft.com/office/drawing/2014/main" id="{E3A9ADFA-0338-411E-99E7-71182129B778}"/>
              </a:ext>
            </a:extLst>
          </p:cNvPr>
          <p:cNvSpPr/>
          <p:nvPr/>
        </p:nvSpPr>
        <p:spPr>
          <a:xfrm>
            <a:off x="3124201" y="2089976"/>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17" name="Oval 16">
            <a:extLst>
              <a:ext uri="{FF2B5EF4-FFF2-40B4-BE49-F238E27FC236}">
                <a16:creationId xmlns:a16="http://schemas.microsoft.com/office/drawing/2014/main" id="{5CD91EA1-B23F-4093-9437-5B3C61ED8EDD}"/>
              </a:ext>
            </a:extLst>
          </p:cNvPr>
          <p:cNvSpPr/>
          <p:nvPr/>
        </p:nvSpPr>
        <p:spPr>
          <a:xfrm>
            <a:off x="3138489" y="2436600"/>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18" name="Oval 17">
            <a:extLst>
              <a:ext uri="{FF2B5EF4-FFF2-40B4-BE49-F238E27FC236}">
                <a16:creationId xmlns:a16="http://schemas.microsoft.com/office/drawing/2014/main" id="{545C2682-B224-4622-9126-F34C42168F2F}"/>
              </a:ext>
            </a:extLst>
          </p:cNvPr>
          <p:cNvSpPr/>
          <p:nvPr/>
        </p:nvSpPr>
        <p:spPr>
          <a:xfrm>
            <a:off x="3129137" y="2814305"/>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5</a:t>
            </a:r>
          </a:p>
        </p:txBody>
      </p:sp>
      <p:sp>
        <p:nvSpPr>
          <p:cNvPr id="19" name="Oval 18">
            <a:extLst>
              <a:ext uri="{FF2B5EF4-FFF2-40B4-BE49-F238E27FC236}">
                <a16:creationId xmlns:a16="http://schemas.microsoft.com/office/drawing/2014/main" id="{A089EB35-DF61-4BF1-9027-1BD2258F23D8}"/>
              </a:ext>
            </a:extLst>
          </p:cNvPr>
          <p:cNvSpPr/>
          <p:nvPr/>
        </p:nvSpPr>
        <p:spPr>
          <a:xfrm>
            <a:off x="3138489" y="318589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6</a:t>
            </a:r>
          </a:p>
        </p:txBody>
      </p:sp>
      <p:sp>
        <p:nvSpPr>
          <p:cNvPr id="20" name="Oval 19">
            <a:extLst>
              <a:ext uri="{FF2B5EF4-FFF2-40B4-BE49-F238E27FC236}">
                <a16:creationId xmlns:a16="http://schemas.microsoft.com/office/drawing/2014/main" id="{67DCBC82-C7A7-4364-9ABA-01B60B75F524}"/>
              </a:ext>
            </a:extLst>
          </p:cNvPr>
          <p:cNvSpPr/>
          <p:nvPr/>
        </p:nvSpPr>
        <p:spPr>
          <a:xfrm>
            <a:off x="3117057" y="3548047"/>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7</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1"/>
        <p:cNvGrpSpPr/>
        <p:nvPr/>
      </p:nvGrpSpPr>
      <p:grpSpPr>
        <a:xfrm>
          <a:off x="0" y="0"/>
          <a:ext cx="0" cy="0"/>
          <a:chOff x="0" y="0"/>
          <a:chExt cx="0" cy="0"/>
        </a:xfrm>
      </p:grpSpPr>
      <p:sp>
        <p:nvSpPr>
          <p:cNvPr id="3" name="Title 2">
            <a:extLst>
              <a:ext uri="{FF2B5EF4-FFF2-40B4-BE49-F238E27FC236}">
                <a16:creationId xmlns:a16="http://schemas.microsoft.com/office/drawing/2014/main" id="{511C694A-0D28-4BE1-A5A5-8B909A7258AE}"/>
              </a:ext>
            </a:extLst>
          </p:cNvPr>
          <p:cNvSpPr>
            <a:spLocks noGrp="1"/>
          </p:cNvSpPr>
          <p:nvPr>
            <p:ph type="title"/>
          </p:nvPr>
        </p:nvSpPr>
        <p:spPr>
          <a:xfrm>
            <a:off x="1711121" y="362484"/>
            <a:ext cx="4171783" cy="433234"/>
          </a:xfrm>
        </p:spPr>
        <p:txBody>
          <a:bodyPr/>
          <a:lstStyle/>
          <a:p>
            <a:r>
              <a:rPr lang="en-US" sz="2400" b="1" dirty="0">
                <a:latin typeface="Fira Sans Extra Condensed" panose="020B0604020202020204" charset="0"/>
              </a:rPr>
              <a:t>Home Screen Features</a:t>
            </a:r>
          </a:p>
        </p:txBody>
      </p:sp>
      <p:sp>
        <p:nvSpPr>
          <p:cNvPr id="5" name="Subtitle 4">
            <a:extLst>
              <a:ext uri="{FF2B5EF4-FFF2-40B4-BE49-F238E27FC236}">
                <a16:creationId xmlns:a16="http://schemas.microsoft.com/office/drawing/2014/main" id="{D6892CE7-3A63-4CC2-9BF5-EE40469A62B4}"/>
              </a:ext>
            </a:extLst>
          </p:cNvPr>
          <p:cNvSpPr>
            <a:spLocks noGrp="1"/>
          </p:cNvSpPr>
          <p:nvPr>
            <p:ph type="subTitle" idx="1"/>
          </p:nvPr>
        </p:nvSpPr>
        <p:spPr>
          <a:xfrm>
            <a:off x="2837861" y="1074963"/>
            <a:ext cx="3770107" cy="3486385"/>
          </a:xfrm>
          <a:solidFill>
            <a:schemeClr val="bg1"/>
          </a:solidFill>
        </p:spPr>
        <p:txBody>
          <a:bodyPr/>
          <a:lstStyle/>
          <a:p>
            <a:pPr algn="l">
              <a:lnSpc>
                <a:spcPct val="200000"/>
              </a:lnSpc>
            </a:pPr>
            <a:r>
              <a:rPr lang="en-US" sz="1200" dirty="0">
                <a:solidFill>
                  <a:schemeClr val="tx1"/>
                </a:solidFill>
                <a:latin typeface="Fira Sans Extra Condensed" panose="020B0604020202020204" charset="0"/>
              </a:rPr>
              <a:t>1:  Your Profile Image , Name and CNIC here</a:t>
            </a:r>
          </a:p>
          <a:p>
            <a:pPr algn="l">
              <a:lnSpc>
                <a:spcPct val="200000"/>
              </a:lnSpc>
            </a:pPr>
            <a:r>
              <a:rPr lang="en-US" sz="1200" dirty="0">
                <a:solidFill>
                  <a:schemeClr val="tx1"/>
                </a:solidFill>
                <a:latin typeface="Fira Sans Extra Condensed" panose="020B0604020202020204" charset="0"/>
              </a:rPr>
              <a:t>2:  Your Mobile number which mobile number you are created</a:t>
            </a:r>
          </a:p>
          <a:p>
            <a:pPr algn="l">
              <a:lnSpc>
                <a:spcPct val="200000"/>
              </a:lnSpc>
            </a:pPr>
            <a:r>
              <a:rPr lang="en-US" sz="1200" dirty="0">
                <a:solidFill>
                  <a:schemeClr val="tx1"/>
                </a:solidFill>
                <a:latin typeface="Fira Sans Extra Condensed" panose="020B0604020202020204" charset="0"/>
              </a:rPr>
              <a:t>Account</a:t>
            </a:r>
          </a:p>
          <a:p>
            <a:pPr algn="l">
              <a:lnSpc>
                <a:spcPct val="200000"/>
              </a:lnSpc>
            </a:pPr>
            <a:r>
              <a:rPr lang="en-US" sz="1200" dirty="0">
                <a:solidFill>
                  <a:schemeClr val="tx1"/>
                </a:solidFill>
                <a:latin typeface="Fira Sans Extra Condensed" panose="020B0604020202020204" charset="0"/>
              </a:rPr>
              <a:t>3:  If you ant to change your password click here</a:t>
            </a:r>
          </a:p>
          <a:p>
            <a:pPr algn="l">
              <a:lnSpc>
                <a:spcPct val="200000"/>
              </a:lnSpc>
            </a:pPr>
            <a:r>
              <a:rPr lang="en-US" sz="1200" dirty="0">
                <a:solidFill>
                  <a:schemeClr val="tx1"/>
                </a:solidFill>
                <a:latin typeface="Fira Sans Extra Condensed" panose="020B0604020202020204" charset="0"/>
              </a:rPr>
              <a:t>4:  If you want to logout your current account click here</a:t>
            </a:r>
          </a:p>
          <a:p>
            <a:pPr algn="l">
              <a:lnSpc>
                <a:spcPct val="200000"/>
              </a:lnSpc>
            </a:pPr>
            <a:r>
              <a:rPr lang="en-US" sz="1200" dirty="0">
                <a:solidFill>
                  <a:schemeClr val="tx1"/>
                </a:solidFill>
                <a:latin typeface="Fira Sans Extra Condensed" panose="020B0604020202020204" charset="0"/>
              </a:rPr>
              <a:t>5:  If you want to apply for new loan click here</a:t>
            </a:r>
          </a:p>
        </p:txBody>
      </p:sp>
      <p:sp>
        <p:nvSpPr>
          <p:cNvPr id="7" name="Title 6">
            <a:extLst>
              <a:ext uri="{FF2B5EF4-FFF2-40B4-BE49-F238E27FC236}">
                <a16:creationId xmlns:a16="http://schemas.microsoft.com/office/drawing/2014/main" id="{E141C237-23B8-4EF0-8D25-D7B46A401186}"/>
              </a:ext>
            </a:extLst>
          </p:cNvPr>
          <p:cNvSpPr>
            <a:spLocks noGrp="1"/>
          </p:cNvSpPr>
          <p:nvPr>
            <p:ph type="title" idx="2"/>
          </p:nvPr>
        </p:nvSpPr>
        <p:spPr>
          <a:xfrm>
            <a:off x="5285377" y="-57150"/>
            <a:ext cx="838030" cy="289534"/>
          </a:xfrm>
        </p:spPr>
        <p:txBody>
          <a:bodyPr/>
          <a:lstStyle/>
          <a:p>
            <a:r>
              <a:rPr lang="en-US" sz="800" dirty="0">
                <a:latin typeface="Fira Sans Extra Condensed" panose="020B0604020202020204" charset="0"/>
              </a:rPr>
              <a:t>a</a:t>
            </a:r>
          </a:p>
        </p:txBody>
      </p:sp>
      <p:pic>
        <p:nvPicPr>
          <p:cNvPr id="11" name="Picture 10">
            <a:extLst>
              <a:ext uri="{FF2B5EF4-FFF2-40B4-BE49-F238E27FC236}">
                <a16:creationId xmlns:a16="http://schemas.microsoft.com/office/drawing/2014/main" id="{2CD1DEB3-5D30-4780-B745-F56A1AF189E0}"/>
              </a:ext>
            </a:extLst>
          </p:cNvPr>
          <p:cNvPicPr>
            <a:picLocks noChangeAspect="1"/>
          </p:cNvPicPr>
          <p:nvPr/>
        </p:nvPicPr>
        <p:blipFill>
          <a:blip r:embed="rId3"/>
          <a:stretch>
            <a:fillRect/>
          </a:stretch>
        </p:blipFill>
        <p:spPr>
          <a:xfrm>
            <a:off x="793616" y="1074624"/>
            <a:ext cx="1835011" cy="3486385"/>
          </a:xfrm>
          <a:prstGeom prst="rect">
            <a:avLst/>
          </a:prstGeom>
          <a:ln>
            <a:noFill/>
          </a:ln>
          <a:effectLst>
            <a:outerShdw blurRad="292100" dist="139700" dir="2700000" algn="tl" rotWithShape="0">
              <a:srgbClr val="333333">
                <a:alpha val="65000"/>
              </a:srgbClr>
            </a:outerShdw>
          </a:effectLst>
        </p:spPr>
      </p:pic>
      <p:sp>
        <p:nvSpPr>
          <p:cNvPr id="10" name="Oval 9">
            <a:extLst>
              <a:ext uri="{FF2B5EF4-FFF2-40B4-BE49-F238E27FC236}">
                <a16:creationId xmlns:a16="http://schemas.microsoft.com/office/drawing/2014/main" id="{6537D1B7-2DD5-465A-BF36-04DBBE3F788B}"/>
              </a:ext>
            </a:extLst>
          </p:cNvPr>
          <p:cNvSpPr/>
          <p:nvPr/>
        </p:nvSpPr>
        <p:spPr>
          <a:xfrm>
            <a:off x="1854421" y="156866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12" name="Oval 11">
            <a:extLst>
              <a:ext uri="{FF2B5EF4-FFF2-40B4-BE49-F238E27FC236}">
                <a16:creationId xmlns:a16="http://schemas.microsoft.com/office/drawing/2014/main" id="{E19C0993-C53F-48F7-AE86-EFC28452CF90}"/>
              </a:ext>
            </a:extLst>
          </p:cNvPr>
          <p:cNvSpPr/>
          <p:nvPr/>
        </p:nvSpPr>
        <p:spPr>
          <a:xfrm>
            <a:off x="2433529" y="2414666"/>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14" name="Oval 13">
            <a:extLst>
              <a:ext uri="{FF2B5EF4-FFF2-40B4-BE49-F238E27FC236}">
                <a16:creationId xmlns:a16="http://schemas.microsoft.com/office/drawing/2014/main" id="{3DBB9F6F-76B7-4D2C-81A6-30E366F7056C}"/>
              </a:ext>
            </a:extLst>
          </p:cNvPr>
          <p:cNvSpPr/>
          <p:nvPr/>
        </p:nvSpPr>
        <p:spPr>
          <a:xfrm>
            <a:off x="2433528" y="2755688"/>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16" name="Oval 15">
            <a:extLst>
              <a:ext uri="{FF2B5EF4-FFF2-40B4-BE49-F238E27FC236}">
                <a16:creationId xmlns:a16="http://schemas.microsoft.com/office/drawing/2014/main" id="{44B32F38-2A6B-4D9B-91FE-A2EE8B5C5A69}"/>
              </a:ext>
            </a:extLst>
          </p:cNvPr>
          <p:cNvSpPr/>
          <p:nvPr/>
        </p:nvSpPr>
        <p:spPr>
          <a:xfrm>
            <a:off x="2433528" y="3063302"/>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17" name="Oval 16">
            <a:extLst>
              <a:ext uri="{FF2B5EF4-FFF2-40B4-BE49-F238E27FC236}">
                <a16:creationId xmlns:a16="http://schemas.microsoft.com/office/drawing/2014/main" id="{BD07F9FB-B608-412E-A312-E0F198C72C02}"/>
              </a:ext>
            </a:extLst>
          </p:cNvPr>
          <p:cNvSpPr/>
          <p:nvPr/>
        </p:nvSpPr>
        <p:spPr>
          <a:xfrm>
            <a:off x="1711121" y="4124440"/>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5</a:t>
            </a:r>
          </a:p>
        </p:txBody>
      </p:sp>
      <p:sp>
        <p:nvSpPr>
          <p:cNvPr id="13" name="Oval 12">
            <a:extLst>
              <a:ext uri="{FF2B5EF4-FFF2-40B4-BE49-F238E27FC236}">
                <a16:creationId xmlns:a16="http://schemas.microsoft.com/office/drawing/2014/main" id="{46B8FCE9-C48B-415E-8BC7-1B7E83DBA248}"/>
              </a:ext>
            </a:extLst>
          </p:cNvPr>
          <p:cNvSpPr/>
          <p:nvPr/>
        </p:nvSpPr>
        <p:spPr>
          <a:xfrm>
            <a:off x="2899788" y="1863943"/>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1</a:t>
            </a:r>
          </a:p>
        </p:txBody>
      </p:sp>
      <p:sp>
        <p:nvSpPr>
          <p:cNvPr id="15" name="Oval 14">
            <a:extLst>
              <a:ext uri="{FF2B5EF4-FFF2-40B4-BE49-F238E27FC236}">
                <a16:creationId xmlns:a16="http://schemas.microsoft.com/office/drawing/2014/main" id="{C87FA682-87E2-4527-A314-5D73F5B32AB7}"/>
              </a:ext>
            </a:extLst>
          </p:cNvPr>
          <p:cNvSpPr/>
          <p:nvPr/>
        </p:nvSpPr>
        <p:spPr>
          <a:xfrm>
            <a:off x="2899789" y="2222020"/>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2</a:t>
            </a:r>
          </a:p>
        </p:txBody>
      </p:sp>
      <p:sp>
        <p:nvSpPr>
          <p:cNvPr id="18" name="Oval 17">
            <a:extLst>
              <a:ext uri="{FF2B5EF4-FFF2-40B4-BE49-F238E27FC236}">
                <a16:creationId xmlns:a16="http://schemas.microsoft.com/office/drawing/2014/main" id="{AAAE60CB-779A-4000-9A79-4BC310758272}"/>
              </a:ext>
            </a:extLst>
          </p:cNvPr>
          <p:cNvSpPr/>
          <p:nvPr/>
        </p:nvSpPr>
        <p:spPr>
          <a:xfrm>
            <a:off x="2899787" y="2964232"/>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3</a:t>
            </a:r>
          </a:p>
        </p:txBody>
      </p:sp>
      <p:sp>
        <p:nvSpPr>
          <p:cNvPr id="19" name="Oval 18">
            <a:extLst>
              <a:ext uri="{FF2B5EF4-FFF2-40B4-BE49-F238E27FC236}">
                <a16:creationId xmlns:a16="http://schemas.microsoft.com/office/drawing/2014/main" id="{DEE0F23F-7303-4240-9185-F114AE366281}"/>
              </a:ext>
            </a:extLst>
          </p:cNvPr>
          <p:cNvSpPr/>
          <p:nvPr/>
        </p:nvSpPr>
        <p:spPr>
          <a:xfrm>
            <a:off x="2899787" y="3322309"/>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4</a:t>
            </a:r>
          </a:p>
        </p:txBody>
      </p:sp>
      <p:sp>
        <p:nvSpPr>
          <p:cNvPr id="20" name="Oval 19">
            <a:extLst>
              <a:ext uri="{FF2B5EF4-FFF2-40B4-BE49-F238E27FC236}">
                <a16:creationId xmlns:a16="http://schemas.microsoft.com/office/drawing/2014/main" id="{992FAD6B-E0D5-4122-8F6B-1C6B3BF7F5A5}"/>
              </a:ext>
            </a:extLst>
          </p:cNvPr>
          <p:cNvSpPr/>
          <p:nvPr/>
        </p:nvSpPr>
        <p:spPr>
          <a:xfrm>
            <a:off x="2899786" y="3680385"/>
            <a:ext cx="144519" cy="157663"/>
          </a:xfrm>
          <a:prstGeom prst="ellipse">
            <a:avLst/>
          </a:prstGeom>
          <a:solidFill>
            <a:srgbClr val="FF0000"/>
          </a:solid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000" b="1" dirty="0">
                <a:latin typeface="Fira Sans Extra Condensed" panose="020B0604020202020204" charset="0"/>
              </a:rPr>
              <a:t>5</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heme/theme1.xml><?xml version="1.0" encoding="utf-8"?>
<a:theme xmlns:a="http://schemas.openxmlformats.org/drawingml/2006/main" name="Facet">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2042</TotalTime>
  <Words>968</Words>
  <Application>Microsoft Office PowerPoint</Application>
  <PresentationFormat>On-screen Show (16:9)</PresentationFormat>
  <Paragraphs>201</Paragraphs>
  <Slides>16</Slides>
  <Notes>12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16</vt:i4>
      </vt:variant>
    </vt:vector>
  </HeadingPairs>
  <TitlesOfParts>
    <vt:vector size="29" baseType="lpstr">
      <vt:lpstr>Times New Roman</vt:lpstr>
      <vt:lpstr>Denk One</vt:lpstr>
      <vt:lpstr>NanumGothicExtraBold</vt:lpstr>
      <vt:lpstr>Fira Sans Extra Condensed</vt:lpstr>
      <vt:lpstr>Trebuchet MS</vt:lpstr>
      <vt:lpstr>Arial</vt:lpstr>
      <vt:lpstr>Tahoma</vt:lpstr>
      <vt:lpstr>Jameel Noori Nastaleeq</vt:lpstr>
      <vt:lpstr>Wingdings 3</vt:lpstr>
      <vt:lpstr>Orbitron</vt:lpstr>
      <vt:lpstr>Corbel</vt:lpstr>
      <vt:lpstr>Calibri</vt:lpstr>
      <vt:lpstr>Facet</vt:lpstr>
      <vt:lpstr>PowerPoint Presentation</vt:lpstr>
      <vt:lpstr>CONTENTS OF THIS APPLICATION</vt:lpstr>
      <vt:lpstr>How to Install</vt:lpstr>
      <vt:lpstr>Introduction</vt:lpstr>
      <vt:lpstr>Terms &amp; Conditions      Privacy Policy</vt:lpstr>
      <vt:lpstr>Sign In Page </vt:lpstr>
      <vt:lpstr> 1 : Current Loan And Paid Amount 2 : You can see your loans how much loan are pending 3 : Check current Installment Details 4 : Coming Soon Not implement yet 5 : Check your loan payment History 6 : Check All the Products Details 8 : You can easily calculate your Loan Amount 9 : If you suffering some issues or problem you can use Help Us 0 : You can easily invite your friends  </vt:lpstr>
      <vt:lpstr>1 : Apply for loan click here 2 : if you want to see your profile click here 3 : for watching notification click here 4 : if you want to invite your friends click here  5 :You can rate the app  for click here 6 : Check About Us Taleem Connect Application 7 :If you want to logout or open another account click here  </vt:lpstr>
      <vt:lpstr>Home Screen Features</vt:lpstr>
      <vt:lpstr>PowerPoint Presentation</vt:lpstr>
      <vt:lpstr>PowerPoint Presentation</vt:lpstr>
      <vt:lpstr>PowerPoint Presentation</vt:lpstr>
      <vt:lpstr>PowerPoint Presentation</vt:lpstr>
      <vt:lpstr>PowerPoint Presentation</vt:lpstr>
      <vt:lpstr>APP LOGO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Taleem Connect</dc:title>
  <dc:creator>Android Developer</dc:creator>
  <cp:lastModifiedBy>Muhammad Razzaq</cp:lastModifiedBy>
  <cp:revision>107</cp:revision>
  <cp:lastPrinted>2024-05-13T11:43:59Z</cp:lastPrinted>
  <dcterms:modified xsi:type="dcterms:W3CDTF">2025-08-28T10:42:17Z</dcterms:modified>
</cp:coreProperties>
</file>